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4.xml" ContentType="application/vnd.openxmlformats-officedocument.presentationml.tags+xml"/>
  <Override PartName="/ppt/tags/tag5.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67" r:id="rId3"/>
    <p:sldId id="266" r:id="rId4"/>
    <p:sldId id="265" r:id="rId5"/>
    <p:sldId id="268" r:id="rId6"/>
    <p:sldId id="269" r:id="rId7"/>
    <p:sldId id="270" r:id="rId8"/>
  </p:sldIdLst>
  <p:sldSz cx="9144000" cy="6858000" type="screen4x3"/>
  <p:notesSz cx="6858000" cy="9144000"/>
  <p:embeddedFontLst>
    <p:embeddedFont>
      <p:font typeface="Calibri" pitchFamily="34" charset="0"/>
      <p:regular r:id="rId9"/>
      <p:bold r:id="rId10"/>
      <p:italic r:id="rId11"/>
      <p:boldItalic r:id="rId12"/>
    </p:embeddedFont>
  </p:embeddedFontLst>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2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026" name="Picture 2" descr="C:\Users\Shai Schwartz\Work\VisualBee\Public\Nina\Designs Sketches\Shai\monoDark-02e.pn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
        <p:nvSpPr>
          <p:cNvPr id="2" name="Title 1"/>
          <p:cNvSpPr>
            <a:spLocks noGrp="1"/>
          </p:cNvSpPr>
          <p:nvPr>
            <p:ph type="ctrTitle"/>
          </p:nvPr>
        </p:nvSpPr>
        <p:spPr>
          <a:xfrm>
            <a:off x="533400" y="1524000"/>
            <a:ext cx="6054824" cy="1470025"/>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533400" y="3124200"/>
            <a:ext cx="6054824" cy="1219200"/>
          </a:xfrm>
        </p:spPr>
        <p:txBody>
          <a:bodyPr>
            <a:normAutofit/>
          </a:bodyPr>
          <a:lstStyle>
            <a:lvl1pPr marL="0" indent="0" algn="l">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8229600" y="6172200"/>
            <a:ext cx="762000" cy="685800"/>
          </a:xfrm>
        </p:spPr>
        <p:txBody>
          <a:bodyPr/>
          <a:lstStyle/>
          <a:p>
            <a:fld id="{4AD45851-86CB-4A8F-947A-78CDBEA7BFD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Image hor">
    <p:spTree>
      <p:nvGrpSpPr>
        <p:cNvPr id="1" name=""/>
        <p:cNvGrpSpPr/>
        <p:nvPr/>
      </p:nvGrpSpPr>
      <p:grpSpPr>
        <a:xfrm>
          <a:off x="0" y="0"/>
          <a:ext cx="0" cy="0"/>
          <a:chOff x="0" y="0"/>
          <a:chExt cx="0" cy="0"/>
        </a:xfrm>
      </p:grpSpPr>
      <p:pic>
        <p:nvPicPr>
          <p:cNvPr id="12" name="Picture 2" descr="C:\Users\Shai Schwartz\Work\VisualBee\Public\Nina\Designs Sketches\Shai\monoDark-02e.pn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6" name="Slide Number Placeholder 5"/>
          <p:cNvSpPr>
            <a:spLocks noGrp="1"/>
          </p:cNvSpPr>
          <p:nvPr>
            <p:ph type="sldNum" sz="quarter" idx="12"/>
          </p:nvPr>
        </p:nvSpPr>
        <p:spPr>
          <a:xfrm>
            <a:off x="8229600" y="6172200"/>
            <a:ext cx="762000" cy="685800"/>
          </a:xfrm>
        </p:spPr>
        <p:txBody>
          <a:bodyPr/>
          <a:lstStyle/>
          <a:p>
            <a:fld id="{4AD45851-86CB-4A8F-947A-78CDBEA7BFD1}" type="slidenum">
              <a:rPr lang="en-US" smtClean="0"/>
              <a:pPr/>
              <a:t>‹#›</a:t>
            </a:fld>
            <a:endParaRPr lang="en-US" dirty="0"/>
          </a:p>
        </p:txBody>
      </p:sp>
      <p:sp>
        <p:nvSpPr>
          <p:cNvPr id="10" name="Picture Placeholder 19"/>
          <p:cNvSpPr>
            <a:spLocks noGrp="1"/>
          </p:cNvSpPr>
          <p:nvPr>
            <p:ph type="pic" sz="quarter" idx="13" hasCustomPrompt="1"/>
          </p:nvPr>
        </p:nvSpPr>
        <p:spPr>
          <a:xfrm rot="21358221">
            <a:off x="546894" y="4472661"/>
            <a:ext cx="5944725" cy="2761925"/>
          </a:xfrm>
          <a:prstGeom prst="rect">
            <a:avLst/>
          </a:prstGeom>
          <a:gradFill flip="none" rotWithShape="1">
            <a:gsLst>
              <a:gs pos="15000">
                <a:schemeClr val="bg1">
                  <a:lumMod val="60000"/>
                  <a:lumOff val="40000"/>
                </a:schemeClr>
              </a:gs>
              <a:gs pos="80000">
                <a:schemeClr val="bg1"/>
              </a:gs>
            </a:gsLst>
            <a:path path="circle">
              <a:fillToRect r="100000" b="100000"/>
            </a:path>
            <a:tileRect l="-100000" t="-100000"/>
          </a:gradFill>
          <a:ln w="88900">
            <a:solidFill>
              <a:schemeClr val="bg1">
                <a:lumMod val="20000"/>
                <a:lumOff val="80000"/>
              </a:schemeClr>
            </a:solidFill>
            <a:miter lim="800000"/>
          </a:ln>
          <a:effectLst>
            <a:outerShdw blurRad="165100" dist="114300" dir="18900000" algn="bl" rotWithShape="0">
              <a:prstClr val="black">
                <a:alpha val="35000"/>
              </a:prstClr>
            </a:outerShdw>
          </a:effectLst>
        </p:spPr>
        <p:txBody>
          <a:bodyPr/>
          <a:lstStyle>
            <a:lvl1pPr>
              <a:buNone/>
              <a:defRPr>
                <a:solidFill>
                  <a:schemeClr val="bg1">
                    <a:lumMod val="65000"/>
                  </a:schemeClr>
                </a:solidFill>
              </a:defRPr>
            </a:lvl1pPr>
          </a:lstStyle>
          <a:p>
            <a:r>
              <a:rPr lang="en-US" dirty="0" smtClean="0"/>
              <a:t>[Divider Picture]</a:t>
            </a:r>
            <a:endParaRPr lang="en-US" dirty="0"/>
          </a:p>
        </p:txBody>
      </p:sp>
      <p:sp>
        <p:nvSpPr>
          <p:cNvPr id="9" name="Title 1"/>
          <p:cNvSpPr>
            <a:spLocks noGrp="1"/>
          </p:cNvSpPr>
          <p:nvPr>
            <p:ph type="ctrTitle"/>
          </p:nvPr>
        </p:nvSpPr>
        <p:spPr>
          <a:xfrm>
            <a:off x="251520" y="802655"/>
            <a:ext cx="6477000" cy="1470025"/>
          </a:xfrm>
        </p:spPr>
        <p:txBody>
          <a:bodyPr/>
          <a:lstStyle>
            <a:lvl1pPr algn="ctr">
              <a:defRPr/>
            </a:lvl1pPr>
          </a:lstStyle>
          <a:p>
            <a:r>
              <a:rPr lang="en-US" smtClean="0"/>
              <a:t>Click to edit Master title style</a:t>
            </a:r>
            <a:endParaRPr lang="en-US" dirty="0"/>
          </a:p>
        </p:txBody>
      </p:sp>
      <p:sp>
        <p:nvSpPr>
          <p:cNvPr id="11" name="Text Placeholder 8"/>
          <p:cNvSpPr>
            <a:spLocks noGrp="1"/>
          </p:cNvSpPr>
          <p:nvPr>
            <p:ph type="body" sz="quarter" idx="14" hasCustomPrompt="1"/>
          </p:nvPr>
        </p:nvSpPr>
        <p:spPr>
          <a:xfrm>
            <a:off x="251520" y="2348880"/>
            <a:ext cx="6477000" cy="1219200"/>
          </a:xfrm>
        </p:spPr>
        <p:txBody>
          <a:bodyPr>
            <a:normAutofit/>
          </a:bodyPr>
          <a:lstStyle>
            <a:lvl1pPr marL="342900" marR="0" indent="-457200" algn="ctr" defTabSz="914400" rtl="0" eaLnBrk="1" fontAlgn="auto" latinLnBrk="0" hangingPunct="1">
              <a:lnSpc>
                <a:spcPct val="100000"/>
              </a:lnSpc>
              <a:spcBef>
                <a:spcPct val="20000"/>
              </a:spcBef>
              <a:spcAft>
                <a:spcPts val="0"/>
              </a:spcAft>
              <a:buClrTx/>
              <a:buSzPct val="150000"/>
              <a:buFontTx/>
              <a:buNone/>
              <a:tabLst/>
              <a:defRPr sz="2800"/>
            </a:lvl1pPr>
          </a:lstStyle>
          <a:p>
            <a:pPr marL="342900" marR="0" lvl="0" indent="-457200" algn="ctr" defTabSz="914400" rtl="0" eaLnBrk="1" fontAlgn="auto" latinLnBrk="0" hangingPunct="1">
              <a:lnSpc>
                <a:spcPct val="100000"/>
              </a:lnSpc>
              <a:spcBef>
                <a:spcPct val="20000"/>
              </a:spcBef>
              <a:spcAft>
                <a:spcPts val="0"/>
              </a:spcAft>
              <a:buClrTx/>
              <a:buSzPct val="150000"/>
              <a:buFontTx/>
              <a:buNone/>
              <a:tabLst/>
              <a:defRPr/>
            </a:pPr>
            <a:r>
              <a:rPr lang="en-US" dirty="0" smtClean="0"/>
              <a:t>Click to edit Master subtitle style</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Image small">
    <p:spTree>
      <p:nvGrpSpPr>
        <p:cNvPr id="1" name=""/>
        <p:cNvGrpSpPr/>
        <p:nvPr/>
      </p:nvGrpSpPr>
      <p:grpSpPr>
        <a:xfrm>
          <a:off x="0" y="0"/>
          <a:ext cx="0" cy="0"/>
          <a:chOff x="0" y="0"/>
          <a:chExt cx="0" cy="0"/>
        </a:xfrm>
      </p:grpSpPr>
      <p:pic>
        <p:nvPicPr>
          <p:cNvPr id="12" name="Picture 2" descr="C:\Users\Shai Schwartz\Work\VisualBee\Public\Nina\Designs Sketches\Shai\monoDark-02e.pn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6" name="Slide Number Placeholder 5"/>
          <p:cNvSpPr>
            <a:spLocks noGrp="1"/>
          </p:cNvSpPr>
          <p:nvPr>
            <p:ph type="sldNum" sz="quarter" idx="12"/>
          </p:nvPr>
        </p:nvSpPr>
        <p:spPr>
          <a:xfrm>
            <a:off x="8229600" y="6172200"/>
            <a:ext cx="762000" cy="685800"/>
          </a:xfrm>
        </p:spPr>
        <p:txBody>
          <a:bodyPr/>
          <a:lstStyle/>
          <a:p>
            <a:fld id="{4AD45851-86CB-4A8F-947A-78CDBEA7BFD1}" type="slidenum">
              <a:rPr lang="en-US" smtClean="0"/>
              <a:pPr/>
              <a:t>‹#›</a:t>
            </a:fld>
            <a:endParaRPr lang="en-US" dirty="0"/>
          </a:p>
        </p:txBody>
      </p:sp>
      <p:sp>
        <p:nvSpPr>
          <p:cNvPr id="10" name="Picture Placeholder 19"/>
          <p:cNvSpPr>
            <a:spLocks noGrp="1"/>
          </p:cNvSpPr>
          <p:nvPr>
            <p:ph type="pic" sz="quarter" idx="13" hasCustomPrompt="1"/>
          </p:nvPr>
        </p:nvSpPr>
        <p:spPr>
          <a:xfrm rot="21358221">
            <a:off x="823501" y="4926526"/>
            <a:ext cx="1846391" cy="1419252"/>
          </a:xfrm>
          <a:prstGeom prst="rect">
            <a:avLst/>
          </a:prstGeom>
          <a:gradFill flip="none" rotWithShape="1">
            <a:gsLst>
              <a:gs pos="15000">
                <a:schemeClr val="bg1">
                  <a:lumMod val="60000"/>
                  <a:lumOff val="40000"/>
                </a:schemeClr>
              </a:gs>
              <a:gs pos="80000">
                <a:schemeClr val="bg1"/>
              </a:gs>
            </a:gsLst>
            <a:path path="circle">
              <a:fillToRect r="100000" b="100000"/>
            </a:path>
            <a:tileRect l="-100000" t="-100000"/>
          </a:gradFill>
          <a:ln w="88900">
            <a:solidFill>
              <a:schemeClr val="bg1">
                <a:lumMod val="20000"/>
                <a:lumOff val="80000"/>
              </a:schemeClr>
            </a:solidFill>
            <a:miter lim="800000"/>
          </a:ln>
          <a:effectLst>
            <a:outerShdw blurRad="165100" dist="114300" dir="18900000" algn="bl" rotWithShape="0">
              <a:prstClr val="black">
                <a:alpha val="35000"/>
              </a:prstClr>
            </a:outerShdw>
          </a:effectLst>
        </p:spPr>
        <p:txBody>
          <a:bodyPr/>
          <a:lstStyle>
            <a:lvl1pPr>
              <a:buNone/>
              <a:defRPr>
                <a:solidFill>
                  <a:schemeClr val="bg1">
                    <a:lumMod val="65000"/>
                  </a:schemeClr>
                </a:solidFill>
              </a:defRPr>
            </a:lvl1pPr>
          </a:lstStyle>
          <a:p>
            <a:r>
              <a:rPr lang="en-US" dirty="0" smtClean="0"/>
              <a:t>[Divider Picture]</a:t>
            </a:r>
            <a:endParaRPr lang="en-US" dirty="0"/>
          </a:p>
        </p:txBody>
      </p:sp>
      <p:sp>
        <p:nvSpPr>
          <p:cNvPr id="9" name="Title 1"/>
          <p:cNvSpPr>
            <a:spLocks noGrp="1"/>
          </p:cNvSpPr>
          <p:nvPr>
            <p:ph type="ctrTitle"/>
          </p:nvPr>
        </p:nvSpPr>
        <p:spPr>
          <a:xfrm>
            <a:off x="251520" y="802655"/>
            <a:ext cx="6477000" cy="1470025"/>
          </a:xfrm>
        </p:spPr>
        <p:txBody>
          <a:bodyPr/>
          <a:lstStyle>
            <a:lvl1pPr algn="ctr">
              <a:defRPr/>
            </a:lvl1pPr>
          </a:lstStyle>
          <a:p>
            <a:r>
              <a:rPr lang="en-US" smtClean="0"/>
              <a:t>Click to edit Master title style</a:t>
            </a:r>
            <a:endParaRPr lang="en-US" dirty="0"/>
          </a:p>
        </p:txBody>
      </p:sp>
      <p:sp>
        <p:nvSpPr>
          <p:cNvPr id="11" name="Text Placeholder 8"/>
          <p:cNvSpPr>
            <a:spLocks noGrp="1"/>
          </p:cNvSpPr>
          <p:nvPr>
            <p:ph type="body" sz="quarter" idx="14" hasCustomPrompt="1"/>
          </p:nvPr>
        </p:nvSpPr>
        <p:spPr>
          <a:xfrm>
            <a:off x="251520" y="2348880"/>
            <a:ext cx="6477000" cy="1219200"/>
          </a:xfrm>
        </p:spPr>
        <p:txBody>
          <a:bodyPr>
            <a:normAutofit/>
          </a:bodyPr>
          <a:lstStyle>
            <a:lvl1pPr marL="342900" marR="0" indent="-457200" algn="ctr" defTabSz="914400" rtl="0" eaLnBrk="1" fontAlgn="auto" latinLnBrk="0" hangingPunct="1">
              <a:lnSpc>
                <a:spcPct val="100000"/>
              </a:lnSpc>
              <a:spcBef>
                <a:spcPct val="20000"/>
              </a:spcBef>
              <a:spcAft>
                <a:spcPts val="0"/>
              </a:spcAft>
              <a:buClrTx/>
              <a:buSzPct val="150000"/>
              <a:buFontTx/>
              <a:buNone/>
              <a:tabLst/>
              <a:defRPr sz="2800"/>
            </a:lvl1pPr>
          </a:lstStyle>
          <a:p>
            <a:pPr marL="342900" marR="0" lvl="0" indent="-457200" algn="ctr" defTabSz="914400" rtl="0" eaLnBrk="1" fontAlgn="auto" latinLnBrk="0" hangingPunct="1">
              <a:lnSpc>
                <a:spcPct val="100000"/>
              </a:lnSpc>
              <a:spcBef>
                <a:spcPct val="20000"/>
              </a:spcBef>
              <a:spcAft>
                <a:spcPts val="0"/>
              </a:spcAft>
              <a:buClrTx/>
              <a:buSzPct val="150000"/>
              <a:buFontTx/>
              <a:buNone/>
              <a:tabLst/>
              <a:defRPr/>
            </a:pPr>
            <a:r>
              <a:rPr lang="en-US" dirty="0" smtClean="0"/>
              <a:t>Click to edit Master subtitle style</a:t>
            </a: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Content Image v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53340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5F14B3-5188-4973-BAC1-B8D3CE8FB22D}" type="datetimeFigureOut">
              <a:rPr lang="en-US" smtClean="0"/>
              <a:pPr/>
              <a:t>5/9/2014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D45851-86CB-4A8F-947A-78CDBEA7BFD1}" type="slidenum">
              <a:rPr lang="en-US" smtClean="0"/>
              <a:pPr/>
              <a:t>‹#›</a:t>
            </a:fld>
            <a:endParaRPr lang="en-US" dirty="0"/>
          </a:p>
        </p:txBody>
      </p:sp>
      <p:sp>
        <p:nvSpPr>
          <p:cNvPr id="8" name="Picture Placeholder 19"/>
          <p:cNvSpPr>
            <a:spLocks noGrp="1"/>
          </p:cNvSpPr>
          <p:nvPr>
            <p:ph type="pic" sz="quarter" idx="14"/>
          </p:nvPr>
        </p:nvSpPr>
        <p:spPr>
          <a:xfrm rot="21358221">
            <a:off x="6353404" y="1716786"/>
            <a:ext cx="3025311" cy="3094853"/>
          </a:xfrm>
          <a:prstGeom prst="rect">
            <a:avLst/>
          </a:prstGeom>
          <a:gradFill flip="none" rotWithShape="1">
            <a:gsLst>
              <a:gs pos="15000">
                <a:schemeClr val="bg1">
                  <a:lumMod val="60000"/>
                  <a:lumOff val="40000"/>
                </a:schemeClr>
              </a:gs>
              <a:gs pos="80000">
                <a:schemeClr val="bg1"/>
              </a:gs>
            </a:gsLst>
            <a:path path="circle">
              <a:fillToRect r="100000" b="100000"/>
            </a:path>
            <a:tileRect l="-100000" t="-100000"/>
          </a:gradFill>
          <a:ln w="88900">
            <a:solidFill>
              <a:schemeClr val="bg1">
                <a:lumMod val="20000"/>
                <a:lumOff val="80000"/>
              </a:schemeClr>
            </a:solidFill>
            <a:miter lim="800000"/>
          </a:ln>
          <a:effectLst>
            <a:outerShdw blurRad="114300" dist="63500" dir="8100000" algn="tr" rotWithShape="0">
              <a:prstClr val="black">
                <a:alpha val="60000"/>
              </a:prstClr>
            </a:outerShdw>
          </a:effectLst>
        </p:spPr>
        <p:txBody>
          <a:bodyPr/>
          <a:lstStyle>
            <a:lvl1pPr>
              <a:buNone/>
              <a:defRPr>
                <a:solidFill>
                  <a:schemeClr val="bg1">
                    <a:lumMod val="65000"/>
                  </a:schemeClr>
                </a:solidFill>
              </a:defRPr>
            </a:lvl1pPr>
          </a:lstStyle>
          <a:p>
            <a:r>
              <a:rPr lang="en-US" dirty="0" smtClean="0"/>
              <a:t>Click icon to add picture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Content Pun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5F14B3-5188-4973-BAC1-B8D3CE8FB22D}" type="datetimeFigureOut">
              <a:rPr lang="en-US" smtClean="0"/>
              <a:pPr/>
              <a:t>5/9/2014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D45851-86CB-4A8F-947A-78CDBEA7BFD1}" type="slidenum">
              <a:rPr lang="en-US" smtClean="0"/>
              <a:pPr/>
              <a:t>‹#›</a:t>
            </a:fld>
            <a:endParaRPr lang="en-US" dirty="0"/>
          </a:p>
        </p:txBody>
      </p:sp>
      <p:sp>
        <p:nvSpPr>
          <p:cNvPr id="9" name="Title 1"/>
          <p:cNvSpPr txBox="1">
            <a:spLocks/>
          </p:cNvSpPr>
          <p:nvPr/>
        </p:nvSpPr>
        <p:spPr>
          <a:xfrm>
            <a:off x="457200" y="5619750"/>
            <a:ext cx="4876800" cy="552450"/>
          </a:xfrm>
          <a:prstGeom prst="rect">
            <a:avLst/>
          </a:prstGeom>
        </p:spPr>
        <p:txBody>
          <a:bodyPr vert="horz" lIns="91440" tIns="45720" rIns="91440" bIns="45720" rtlCol="0" anchor="ctr" anchorCtr="0">
            <a:noAutofit/>
          </a:bodyPr>
          <a:lstStyle>
            <a:lvl1pPr algn="l">
              <a:defRPr sz="2000" b="1"/>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smtClean="0">
                <a:ln>
                  <a:noFill/>
                </a:ln>
                <a:solidFill>
                  <a:schemeClr val="tx2"/>
                </a:solidFill>
                <a:effectLst/>
                <a:uLnTx/>
                <a:uFillTx/>
                <a:latin typeface="+mj-lt"/>
                <a:ea typeface="+mj-ea"/>
                <a:cs typeface="+mj-cs"/>
              </a:rPr>
              <a:t>Click to edit Master title style</a:t>
            </a:r>
            <a:endParaRPr kumimoji="0" lang="en-US" sz="2600" b="1"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W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E45F14B3-5188-4973-BAC1-B8D3CE8FB22D}" type="datetimeFigureOut">
              <a:rPr lang="en-US" smtClean="0"/>
              <a:pPr/>
              <a:t>5/9/2014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D45851-86CB-4A8F-947A-78CDBEA7BFD1}" type="slidenum">
              <a:rPr lang="en-US" smtClean="0"/>
              <a:pPr/>
              <a:t>‹#›</a:t>
            </a:fld>
            <a:endParaRPr lang="en-US" dirty="0"/>
          </a:p>
        </p:txBody>
      </p:sp>
      <p:sp>
        <p:nvSpPr>
          <p:cNvPr id="8" name="Picture Placeholder 19"/>
          <p:cNvSpPr>
            <a:spLocks noGrp="1"/>
          </p:cNvSpPr>
          <p:nvPr>
            <p:ph type="pic" sz="quarter" idx="14"/>
          </p:nvPr>
        </p:nvSpPr>
        <p:spPr>
          <a:xfrm rot="21358221">
            <a:off x="1645006" y="1882427"/>
            <a:ext cx="7821754" cy="5431884"/>
          </a:xfrm>
          <a:prstGeom prst="rect">
            <a:avLst/>
          </a:prstGeom>
          <a:gradFill flip="none" rotWithShape="1">
            <a:gsLst>
              <a:gs pos="8000">
                <a:schemeClr val="tx2"/>
              </a:gs>
              <a:gs pos="100000">
                <a:schemeClr val="accent5"/>
              </a:gs>
            </a:gsLst>
            <a:path path="circle">
              <a:fillToRect r="100000" b="100000"/>
            </a:path>
            <a:tileRect l="-100000" t="-100000"/>
          </a:gradFill>
          <a:ln w="88900">
            <a:solidFill>
              <a:schemeClr val="bg1"/>
            </a:solidFill>
            <a:miter lim="800000"/>
          </a:ln>
          <a:effectLst>
            <a:outerShdw blurRad="165100" dist="114300" dir="13500000" algn="br" rotWithShape="0">
              <a:prstClr val="black">
                <a:alpha val="40000"/>
              </a:prstClr>
            </a:outerShdw>
          </a:effectLst>
        </p:spPr>
        <p:txBody>
          <a:bodyPr vert="horz" lIns="91440" tIns="45720" rIns="91440" bIns="45720" rtlCol="0">
            <a:normAutofit/>
          </a:bodyPr>
          <a:lstStyle>
            <a:lvl1pPr marL="342900" indent="-457200" algn="l" defTabSz="914400" rtl="0" eaLnBrk="1" latinLnBrk="0" hangingPunct="1">
              <a:spcBef>
                <a:spcPct val="20000"/>
              </a:spcBef>
              <a:buSzPct val="130000"/>
              <a:buFontTx/>
              <a:buNone/>
              <a:defRPr lang="en-US" sz="3200" kern="1200" dirty="0">
                <a:solidFill>
                  <a:schemeClr val="bg1">
                    <a:lumMod val="65000"/>
                  </a:schemeClr>
                </a:solidFill>
                <a:latin typeface="+mn-lt"/>
                <a:ea typeface="+mn-ea"/>
                <a:cs typeface="+mn-cs"/>
              </a:defRPr>
            </a:lvl1pPr>
          </a:lstStyle>
          <a:p>
            <a:r>
              <a:rPr lang="en-US" dirty="0" smtClean="0"/>
              <a:t>Click icon to add picture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45F14B3-5188-4973-BAC1-B8D3CE8FB22D}" type="datetimeFigureOut">
              <a:rPr lang="en-US" smtClean="0"/>
              <a:pPr/>
              <a:t>5/9/2014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D45851-86CB-4A8F-947A-78CDBEA7BFD1}" type="slidenum">
              <a:rPr lang="en-US" smtClean="0"/>
              <a:pPr/>
              <a:t>‹#›</a:t>
            </a:fld>
            <a:endParaRPr lang="en-US" dirty="0"/>
          </a:p>
        </p:txBody>
      </p:sp>
      <p:sp>
        <p:nvSpPr>
          <p:cNvPr id="8" name="Picture Placeholder 19"/>
          <p:cNvSpPr>
            <a:spLocks noGrp="1"/>
          </p:cNvSpPr>
          <p:nvPr>
            <p:ph type="pic" sz="quarter" idx="14"/>
          </p:nvPr>
        </p:nvSpPr>
        <p:spPr>
          <a:xfrm rot="21358221">
            <a:off x="489400" y="461788"/>
            <a:ext cx="6829922" cy="5494106"/>
          </a:xfrm>
          <a:prstGeom prst="rect">
            <a:avLst/>
          </a:prstGeom>
          <a:gradFill flip="none" rotWithShape="1">
            <a:gsLst>
              <a:gs pos="8000">
                <a:schemeClr val="tx2"/>
              </a:gs>
              <a:gs pos="100000">
                <a:schemeClr val="accent5"/>
              </a:gs>
            </a:gsLst>
            <a:path path="circle">
              <a:fillToRect r="100000" b="100000"/>
            </a:path>
            <a:tileRect l="-100000" t="-100000"/>
          </a:gradFill>
          <a:ln w="88900">
            <a:solidFill>
              <a:schemeClr val="bg1"/>
            </a:solidFill>
            <a:miter lim="800000"/>
          </a:ln>
          <a:effectLst>
            <a:outerShdw blurRad="165100" dist="114300" dir="13500000" algn="br" rotWithShape="0">
              <a:prstClr val="black">
                <a:alpha val="40000"/>
              </a:prstClr>
            </a:outerShdw>
          </a:effectLst>
        </p:spPr>
        <p:txBody>
          <a:bodyPr vert="horz" lIns="91440" tIns="45720" rIns="91440" bIns="45720" rtlCol="0">
            <a:normAutofit/>
          </a:bodyPr>
          <a:lstStyle>
            <a:lvl1pPr marL="342900" indent="-457200" algn="l" defTabSz="914400" rtl="0" eaLnBrk="1" latinLnBrk="0" hangingPunct="1">
              <a:spcBef>
                <a:spcPct val="20000"/>
              </a:spcBef>
              <a:buSzPct val="130000"/>
              <a:buFontTx/>
              <a:buNone/>
              <a:defRPr lang="en-US" sz="3200" kern="1200" dirty="0">
                <a:solidFill>
                  <a:schemeClr val="bg1">
                    <a:lumMod val="65000"/>
                  </a:schemeClr>
                </a:solidFill>
                <a:latin typeface="+mn-lt"/>
                <a:ea typeface="+mn-ea"/>
                <a:cs typeface="+mn-cs"/>
              </a:defRPr>
            </a:lvl1pPr>
          </a:lstStyle>
          <a:p>
            <a:r>
              <a:rPr lang="en-US" dirty="0" smtClean="0"/>
              <a:t>Click icon to add picture</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45F14B3-5188-4973-BAC1-B8D3CE8FB22D}" type="datetimeFigureOut">
              <a:rPr lang="en-US" smtClean="0"/>
              <a:pPr/>
              <a:t>5/9/2014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D45851-86CB-4A8F-947A-78CDBEA7BFD1}" type="slidenum">
              <a:rPr lang="en-US" smtClean="0"/>
              <a:pPr/>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45F14B3-5188-4973-BAC1-B8D3CE8FB22D}" type="datetimeFigureOut">
              <a:rPr lang="en-US" smtClean="0"/>
              <a:pPr/>
              <a:t>5/9/2014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D45851-86CB-4A8F-947A-78CDBEA7BFD1}"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clea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5F14B3-5188-4973-BAC1-B8D3CE8FB22D}" type="datetimeFigureOut">
              <a:rPr lang="en-US" smtClean="0"/>
              <a:pPr/>
              <a:t>5/9/2014</a:t>
            </a:fld>
            <a:endParaRPr lang="en-US" dirty="0"/>
          </a:p>
        </p:txBody>
      </p:sp>
      <p:sp>
        <p:nvSpPr>
          <p:cNvPr id="3" name="Footer Placeholder 2"/>
          <p:cNvSpPr>
            <a:spLocks noGrp="1"/>
          </p:cNvSpPr>
          <p:nvPr>
            <p:ph type="ftr" sz="quarter" idx="11"/>
          </p:nvPr>
        </p:nvSpPr>
        <p:spPr/>
        <p:txBody>
          <a:bodyPr/>
          <a:lstStyle/>
          <a:p>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Content Image big_N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334000" y="1600200"/>
            <a:ext cx="3429000" cy="3962400"/>
          </a:xfrm>
        </p:spPr>
        <p:txBody>
          <a:bodyPr>
            <a:normAutofit/>
          </a:bodyPr>
          <a:lstStyle>
            <a:lvl1pPr>
              <a:defRPr sz="1600"/>
            </a:lvl1pPr>
            <a:lvl2pPr>
              <a:defRPr sz="1400"/>
            </a:lvl2pPr>
            <a:lvl3pPr>
              <a:defRPr sz="12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08724C3-EE5D-4280-9A3D-7F29ECD1EA90}" type="datetime1">
              <a:rPr lang="en-US" smtClean="0"/>
              <a:pPr/>
              <a:t>5/9/2014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Picture Placeholder 19"/>
          <p:cNvSpPr>
            <a:spLocks noGrp="1"/>
          </p:cNvSpPr>
          <p:nvPr>
            <p:ph type="pic" sz="quarter" idx="14"/>
          </p:nvPr>
        </p:nvSpPr>
        <p:spPr>
          <a:xfrm>
            <a:off x="457200" y="1676400"/>
            <a:ext cx="4616092" cy="3772615"/>
          </a:xfrm>
          <a:prstGeom prst="rect">
            <a:avLst/>
          </a:prstGeom>
          <a:gradFill flip="none" rotWithShape="1">
            <a:gsLst>
              <a:gs pos="15000">
                <a:schemeClr val="bg1">
                  <a:lumMod val="60000"/>
                  <a:lumOff val="40000"/>
                </a:schemeClr>
              </a:gs>
              <a:gs pos="80000">
                <a:schemeClr val="bg1"/>
              </a:gs>
            </a:gsLst>
            <a:path path="circle">
              <a:fillToRect r="100000" b="100000"/>
            </a:path>
            <a:tileRect l="-100000" t="-100000"/>
          </a:gradFill>
          <a:ln w="88900">
            <a:solidFill>
              <a:schemeClr val="bg1">
                <a:lumMod val="20000"/>
                <a:lumOff val="80000"/>
              </a:schemeClr>
            </a:solidFill>
            <a:miter lim="800000"/>
          </a:ln>
          <a:effectLst>
            <a:outerShdw blurRad="114300" dist="63500" dir="8100000" algn="tr" rotWithShape="0">
              <a:prstClr val="black">
                <a:alpha val="60000"/>
              </a:prstClr>
            </a:outerShdw>
          </a:effectLst>
        </p:spPr>
        <p:txBody>
          <a:bodyPr/>
          <a:lstStyle>
            <a:lvl1pPr>
              <a:buNone/>
              <a:defRPr>
                <a:solidFill>
                  <a:schemeClr val="bg1">
                    <a:lumMod val="65000"/>
                  </a:schemeClr>
                </a:solidFill>
              </a:defRPr>
            </a:lvl1pPr>
          </a:lstStyle>
          <a:p>
            <a:endParaRPr lang="en-US" dirty="0"/>
          </a:p>
        </p:txBody>
      </p:sp>
    </p:spTree>
    <p:extLst>
      <p:ext uri="{BB962C8B-B14F-4D97-AF65-F5344CB8AC3E}">
        <p14:creationId xmlns:p14="http://schemas.microsoft.com/office/powerpoint/2010/main" xmlns="" val="2020034913"/>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8"/>
                                        </p:tgtEl>
                                        <p:attrNameLst>
                                          <p:attrName>ppt_x</p:attrName>
                                          <p:attrName>ppt_y</p:attrName>
                                        </p:attrNameLst>
                                      </p:cBhvr>
                                    </p:animMotion>
                                    <p:animRot by="1500000">
                                      <p:cBhvr>
                                        <p:cTn id="7" dur="125" fill="hold">
                                          <p:stCondLst>
                                            <p:cond delay="0"/>
                                          </p:stCondLst>
                                        </p:cTn>
                                        <p:tgtEl>
                                          <p:spTgt spid="8"/>
                                        </p:tgtEl>
                                        <p:attrNameLst>
                                          <p:attrName>r</p:attrName>
                                        </p:attrNameLst>
                                      </p:cBhvr>
                                    </p:animRot>
                                    <p:animRot by="-1500000">
                                      <p:cBhvr>
                                        <p:cTn id="8" dur="125" fill="hold">
                                          <p:stCondLst>
                                            <p:cond delay="125"/>
                                          </p:stCondLst>
                                        </p:cTn>
                                        <p:tgtEl>
                                          <p:spTgt spid="8"/>
                                        </p:tgtEl>
                                        <p:attrNameLst>
                                          <p:attrName>r</p:attrName>
                                        </p:attrNameLst>
                                      </p:cBhvr>
                                    </p:animRot>
                                    <p:animRot by="-1500000">
                                      <p:cBhvr>
                                        <p:cTn id="9" dur="125" fill="hold">
                                          <p:stCondLst>
                                            <p:cond delay="250"/>
                                          </p:stCondLst>
                                        </p:cTn>
                                        <p:tgtEl>
                                          <p:spTgt spid="8"/>
                                        </p:tgtEl>
                                        <p:attrNameLst>
                                          <p:attrName>r</p:attrName>
                                        </p:attrNameLst>
                                      </p:cBhvr>
                                    </p:animRot>
                                    <p:animRot by="1500000">
                                      <p:cBhvr>
                                        <p:cTn id="10"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5F14B3-5188-4973-BAC1-B8D3CE8FB22D}" type="datetimeFigureOut">
              <a:rPr lang="en-US" smtClean="0"/>
              <a:pPr/>
              <a:t>5/9/2014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D45851-86CB-4A8F-947A-78CDBEA7BFD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Content Image ver_N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6248400" cy="4114801"/>
          </a:xfrm>
        </p:spPr>
        <p:txBody>
          <a:bodyPr>
            <a:normAutofit/>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08724C3-EE5D-4280-9A3D-7F29ECD1EA90}" type="datetime1">
              <a:rPr lang="en-US" smtClean="0"/>
              <a:pPr/>
              <a:t>5/9/2014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Picture Placeholder 19"/>
          <p:cNvSpPr>
            <a:spLocks noGrp="1"/>
          </p:cNvSpPr>
          <p:nvPr>
            <p:ph type="pic" sz="quarter" idx="14"/>
          </p:nvPr>
        </p:nvSpPr>
        <p:spPr>
          <a:xfrm rot="21358221">
            <a:off x="6888894" y="2448150"/>
            <a:ext cx="2556577" cy="3137895"/>
          </a:xfrm>
          <a:prstGeom prst="rect">
            <a:avLst/>
          </a:prstGeom>
          <a:gradFill flip="none" rotWithShape="1">
            <a:gsLst>
              <a:gs pos="15000">
                <a:schemeClr val="bg1">
                  <a:lumMod val="60000"/>
                  <a:lumOff val="40000"/>
                </a:schemeClr>
              </a:gs>
              <a:gs pos="80000">
                <a:schemeClr val="bg1"/>
              </a:gs>
            </a:gsLst>
            <a:path path="circle">
              <a:fillToRect r="100000" b="100000"/>
            </a:path>
            <a:tileRect l="-100000" t="-100000"/>
          </a:gradFill>
          <a:ln w="88900">
            <a:solidFill>
              <a:schemeClr val="bg1">
                <a:lumMod val="20000"/>
                <a:lumOff val="80000"/>
              </a:schemeClr>
            </a:solidFill>
            <a:miter lim="800000"/>
          </a:ln>
          <a:effectLst>
            <a:outerShdw blurRad="114300" dist="63500" dir="8100000" algn="tr" rotWithShape="0">
              <a:prstClr val="black">
                <a:alpha val="60000"/>
              </a:prstClr>
            </a:outerShdw>
          </a:effectLst>
        </p:spPr>
        <p:txBody>
          <a:bodyPr/>
          <a:lstStyle>
            <a:lvl1pPr>
              <a:buNone/>
              <a:defRPr>
                <a:solidFill>
                  <a:schemeClr val="bg1">
                    <a:lumMod val="65000"/>
                  </a:schemeClr>
                </a:solidFill>
              </a:defRPr>
            </a:lvl1pPr>
          </a:lstStyle>
          <a:p>
            <a:endParaRPr lang="en-US" dirty="0"/>
          </a:p>
        </p:txBody>
      </p:sp>
    </p:spTree>
    <p:extLst>
      <p:ext uri="{BB962C8B-B14F-4D97-AF65-F5344CB8AC3E}">
        <p14:creationId xmlns:p14="http://schemas.microsoft.com/office/powerpoint/2010/main" xmlns="" val="3237296975"/>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8"/>
                                        </p:tgtEl>
                                        <p:attrNameLst>
                                          <p:attrName>ppt_x</p:attrName>
                                          <p:attrName>ppt_y</p:attrName>
                                        </p:attrNameLst>
                                      </p:cBhvr>
                                    </p:animMotion>
                                    <p:animRot by="1500000">
                                      <p:cBhvr>
                                        <p:cTn id="7" dur="125" fill="hold">
                                          <p:stCondLst>
                                            <p:cond delay="0"/>
                                          </p:stCondLst>
                                        </p:cTn>
                                        <p:tgtEl>
                                          <p:spTgt spid="8"/>
                                        </p:tgtEl>
                                        <p:attrNameLst>
                                          <p:attrName>r</p:attrName>
                                        </p:attrNameLst>
                                      </p:cBhvr>
                                    </p:animRot>
                                    <p:animRot by="-1500000">
                                      <p:cBhvr>
                                        <p:cTn id="8" dur="125" fill="hold">
                                          <p:stCondLst>
                                            <p:cond delay="125"/>
                                          </p:stCondLst>
                                        </p:cTn>
                                        <p:tgtEl>
                                          <p:spTgt spid="8"/>
                                        </p:tgtEl>
                                        <p:attrNameLst>
                                          <p:attrName>r</p:attrName>
                                        </p:attrNameLst>
                                      </p:cBhvr>
                                    </p:animRot>
                                    <p:animRot by="-1500000">
                                      <p:cBhvr>
                                        <p:cTn id="9" dur="125" fill="hold">
                                          <p:stCondLst>
                                            <p:cond delay="250"/>
                                          </p:stCondLst>
                                        </p:cTn>
                                        <p:tgtEl>
                                          <p:spTgt spid="8"/>
                                        </p:tgtEl>
                                        <p:attrNameLst>
                                          <p:attrName>r</p:attrName>
                                        </p:attrNameLst>
                                      </p:cBhvr>
                                    </p:animRot>
                                    <p:animRot by="1500000">
                                      <p:cBhvr>
                                        <p:cTn id="10"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Content Image hor_N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706562"/>
          </a:xfrm>
        </p:spPr>
        <p:txBody>
          <a:bodyPr anchor="t" anchorCtr="0"/>
          <a:lstStyle>
            <a:lvl1pPr algn="l">
              <a:defRPr/>
            </a:lvl1pPr>
          </a:lstStyle>
          <a:p>
            <a:r>
              <a:rPr lang="en-US" dirty="0" smtClean="0"/>
              <a:t>Click to edit Master title style Click to edit Master title style</a:t>
            </a:r>
            <a:endParaRPr lang="en-US" dirty="0"/>
          </a:p>
        </p:txBody>
      </p:sp>
      <p:sp>
        <p:nvSpPr>
          <p:cNvPr id="3" name="Content Placeholder 2"/>
          <p:cNvSpPr>
            <a:spLocks noGrp="1"/>
          </p:cNvSpPr>
          <p:nvPr>
            <p:ph idx="1"/>
          </p:nvPr>
        </p:nvSpPr>
        <p:spPr>
          <a:xfrm rot="21345234">
            <a:off x="579031" y="2972414"/>
            <a:ext cx="4864475" cy="2575484"/>
          </a:xfrm>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08724C3-EE5D-4280-9A3D-7F29ECD1EA90}" type="datetime1">
              <a:rPr lang="en-US" smtClean="0"/>
              <a:pPr/>
              <a:t>5/9/2014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Picture Placeholder 19"/>
          <p:cNvSpPr>
            <a:spLocks noGrp="1"/>
          </p:cNvSpPr>
          <p:nvPr>
            <p:ph type="pic" sz="quarter" idx="14"/>
          </p:nvPr>
        </p:nvSpPr>
        <p:spPr>
          <a:xfrm rot="21355842">
            <a:off x="5603717" y="2727375"/>
            <a:ext cx="3345570" cy="2457920"/>
          </a:xfrm>
          <a:prstGeom prst="rect">
            <a:avLst/>
          </a:prstGeom>
          <a:gradFill flip="none" rotWithShape="1">
            <a:gsLst>
              <a:gs pos="15000">
                <a:schemeClr val="bg1">
                  <a:lumMod val="60000"/>
                  <a:lumOff val="40000"/>
                </a:schemeClr>
              </a:gs>
              <a:gs pos="80000">
                <a:schemeClr val="bg1"/>
              </a:gs>
            </a:gsLst>
            <a:path path="circle">
              <a:fillToRect r="100000" b="100000"/>
            </a:path>
            <a:tileRect l="-100000" t="-100000"/>
          </a:gradFill>
          <a:ln w="88900">
            <a:solidFill>
              <a:schemeClr val="bg1">
                <a:lumMod val="20000"/>
                <a:lumOff val="80000"/>
              </a:schemeClr>
            </a:solidFill>
            <a:miter lim="800000"/>
          </a:ln>
          <a:effectLst>
            <a:outerShdw blurRad="114300" dist="63500" dir="8100000" algn="tr" rotWithShape="0">
              <a:prstClr val="black">
                <a:alpha val="60000"/>
              </a:prstClr>
            </a:outerShdw>
          </a:effectLst>
        </p:spPr>
        <p:txBody>
          <a:bodyPr/>
          <a:lstStyle>
            <a:lvl1pPr>
              <a:buNone/>
              <a:defRPr>
                <a:solidFill>
                  <a:schemeClr val="bg1">
                    <a:lumMod val="65000"/>
                  </a:schemeClr>
                </a:solidFill>
              </a:defRPr>
            </a:lvl1pPr>
          </a:lstStyle>
          <a:p>
            <a:endParaRPr lang="en-US" dirty="0"/>
          </a:p>
        </p:txBody>
      </p:sp>
      <p:cxnSp>
        <p:nvCxnSpPr>
          <p:cNvPr id="9" name="Curved Connector 8"/>
          <p:cNvCxnSpPr/>
          <p:nvPr userDrawn="1"/>
        </p:nvCxnSpPr>
        <p:spPr>
          <a:xfrm rot="16200000" flipH="1">
            <a:off x="7200900" y="1562100"/>
            <a:ext cx="1066800" cy="990600"/>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362547583"/>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8"/>
                                        </p:tgtEl>
                                        <p:attrNameLst>
                                          <p:attrName>ppt_x</p:attrName>
                                          <p:attrName>ppt_y</p:attrName>
                                        </p:attrNameLst>
                                      </p:cBhvr>
                                    </p:animMotion>
                                    <p:animRot by="1500000">
                                      <p:cBhvr>
                                        <p:cTn id="7" dur="125" fill="hold">
                                          <p:stCondLst>
                                            <p:cond delay="0"/>
                                          </p:stCondLst>
                                        </p:cTn>
                                        <p:tgtEl>
                                          <p:spTgt spid="8"/>
                                        </p:tgtEl>
                                        <p:attrNameLst>
                                          <p:attrName>r</p:attrName>
                                        </p:attrNameLst>
                                      </p:cBhvr>
                                    </p:animRot>
                                    <p:animRot by="-1500000">
                                      <p:cBhvr>
                                        <p:cTn id="8" dur="125" fill="hold">
                                          <p:stCondLst>
                                            <p:cond delay="125"/>
                                          </p:stCondLst>
                                        </p:cTn>
                                        <p:tgtEl>
                                          <p:spTgt spid="8"/>
                                        </p:tgtEl>
                                        <p:attrNameLst>
                                          <p:attrName>r</p:attrName>
                                        </p:attrNameLst>
                                      </p:cBhvr>
                                    </p:animRot>
                                    <p:animRot by="-1500000">
                                      <p:cBhvr>
                                        <p:cTn id="9" dur="125" fill="hold">
                                          <p:stCondLst>
                                            <p:cond delay="250"/>
                                          </p:stCondLst>
                                        </p:cTn>
                                        <p:tgtEl>
                                          <p:spTgt spid="8"/>
                                        </p:tgtEl>
                                        <p:attrNameLst>
                                          <p:attrName>r</p:attrName>
                                        </p:attrNameLst>
                                      </p:cBhvr>
                                    </p:animRot>
                                    <p:animRot by="1500000">
                                      <p:cBhvr>
                                        <p:cTn id="10"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Image sqr">
    <p:spTree>
      <p:nvGrpSpPr>
        <p:cNvPr id="1" name=""/>
        <p:cNvGrpSpPr/>
        <p:nvPr/>
      </p:nvGrpSpPr>
      <p:grpSpPr>
        <a:xfrm>
          <a:off x="0" y="0"/>
          <a:ext cx="0" cy="0"/>
          <a:chOff x="0" y="0"/>
          <a:chExt cx="0" cy="0"/>
        </a:xfrm>
      </p:grpSpPr>
      <p:pic>
        <p:nvPicPr>
          <p:cNvPr id="8" name="Picture 2" descr="C:\Users\Shai Schwartz\Work\VisualBee\Public\Nina\Designs Sketches\Shai\monoDark-02e.pn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
        <p:nvSpPr>
          <p:cNvPr id="2" name="Title 1"/>
          <p:cNvSpPr>
            <a:spLocks noGrp="1"/>
          </p:cNvSpPr>
          <p:nvPr>
            <p:ph type="ctrTitle"/>
          </p:nvPr>
        </p:nvSpPr>
        <p:spPr>
          <a:xfrm>
            <a:off x="533400" y="1524000"/>
            <a:ext cx="6198840" cy="1470025"/>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533400" y="3124200"/>
            <a:ext cx="6198840" cy="1219200"/>
          </a:xfrm>
        </p:spPr>
        <p:txBody>
          <a:bodyPr>
            <a:normAutofit/>
          </a:bodyPr>
          <a:lstStyle>
            <a:lvl1pPr marL="0" indent="0" algn="l">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8229600" y="6172200"/>
            <a:ext cx="762000" cy="685800"/>
          </a:xfrm>
        </p:spPr>
        <p:txBody>
          <a:bodyPr/>
          <a:lstStyle/>
          <a:p>
            <a:fld id="{4AD45851-86CB-4A8F-947A-78CDBEA7BFD1}" type="slidenum">
              <a:rPr lang="en-US" smtClean="0"/>
              <a:pPr/>
              <a:t>‹#›</a:t>
            </a:fld>
            <a:endParaRPr lang="en-US" dirty="0"/>
          </a:p>
        </p:txBody>
      </p:sp>
      <p:sp>
        <p:nvSpPr>
          <p:cNvPr id="10" name="Picture Placeholder 19"/>
          <p:cNvSpPr>
            <a:spLocks noGrp="1"/>
          </p:cNvSpPr>
          <p:nvPr>
            <p:ph type="pic" sz="quarter" idx="13" hasCustomPrompt="1"/>
          </p:nvPr>
        </p:nvSpPr>
        <p:spPr>
          <a:xfrm rot="21358221">
            <a:off x="-224609" y="4758594"/>
            <a:ext cx="3226141" cy="2395789"/>
          </a:xfrm>
          <a:prstGeom prst="rect">
            <a:avLst/>
          </a:prstGeom>
          <a:gradFill flip="none" rotWithShape="1">
            <a:gsLst>
              <a:gs pos="8000">
                <a:schemeClr val="tx2"/>
              </a:gs>
              <a:gs pos="100000">
                <a:schemeClr val="accent5"/>
              </a:gs>
            </a:gsLst>
            <a:path path="circle">
              <a:fillToRect l="100000" b="100000"/>
            </a:path>
            <a:tileRect t="-100000" r="-100000"/>
          </a:gradFill>
          <a:ln w="88900">
            <a:solidFill>
              <a:schemeClr val="bg1"/>
            </a:solidFill>
            <a:miter lim="800000"/>
          </a:ln>
          <a:effectLst>
            <a:outerShdw blurRad="165100" dist="114300" dir="18900000" algn="bl" rotWithShape="0">
              <a:prstClr val="black">
                <a:alpha val="35000"/>
              </a:prstClr>
            </a:outerShdw>
          </a:effectLst>
        </p:spPr>
        <p:txBody>
          <a:bodyPr/>
          <a:lstStyle>
            <a:lvl1pPr>
              <a:buNone/>
              <a:defRPr>
                <a:solidFill>
                  <a:schemeClr val="bg1">
                    <a:lumMod val="65000"/>
                  </a:schemeClr>
                </a:solidFill>
              </a:defRPr>
            </a:lvl1pPr>
          </a:lstStyle>
          <a:p>
            <a:r>
              <a:rPr lang="en-US" dirty="0" smtClean="0"/>
              <a:t>[Title Picture]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Image full">
    <p:spTree>
      <p:nvGrpSpPr>
        <p:cNvPr id="1" name=""/>
        <p:cNvGrpSpPr/>
        <p:nvPr/>
      </p:nvGrpSpPr>
      <p:grpSpPr>
        <a:xfrm>
          <a:off x="0" y="0"/>
          <a:ext cx="0" cy="0"/>
          <a:chOff x="0" y="0"/>
          <a:chExt cx="0" cy="0"/>
        </a:xfrm>
      </p:grpSpPr>
      <p:pic>
        <p:nvPicPr>
          <p:cNvPr id="10" name="Picture 2" descr="C:\Users\Shai Schwartz\Work\VisualBee\Public\Nina\Designs Sketches\Shai\monoDark-02e.pn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9" name="Picture Placeholder 19"/>
          <p:cNvSpPr>
            <a:spLocks noGrp="1"/>
          </p:cNvSpPr>
          <p:nvPr>
            <p:ph type="pic" sz="quarter" idx="13" hasCustomPrompt="1"/>
          </p:nvPr>
        </p:nvSpPr>
        <p:spPr>
          <a:xfrm rot="21358221">
            <a:off x="42727" y="-473632"/>
            <a:ext cx="8412879" cy="5849404"/>
          </a:xfrm>
          <a:prstGeom prst="rect">
            <a:avLst/>
          </a:prstGeom>
          <a:gradFill flip="none" rotWithShape="1">
            <a:gsLst>
              <a:gs pos="15000">
                <a:schemeClr val="bg1">
                  <a:lumMod val="60000"/>
                  <a:lumOff val="40000"/>
                </a:schemeClr>
              </a:gs>
              <a:gs pos="80000">
                <a:schemeClr val="bg1"/>
              </a:gs>
            </a:gsLst>
            <a:path path="circle">
              <a:fillToRect r="100000" b="100000"/>
            </a:path>
            <a:tileRect l="-100000" t="-100000"/>
          </a:gradFill>
          <a:ln w="88900">
            <a:solidFill>
              <a:schemeClr val="bg1">
                <a:lumMod val="20000"/>
                <a:lumOff val="80000"/>
              </a:schemeClr>
            </a:solidFill>
            <a:miter lim="800000"/>
          </a:ln>
          <a:effectLst>
            <a:outerShdw blurRad="165100" dist="114300" dir="7020000" algn="bl" rotWithShape="0">
              <a:prstClr val="black">
                <a:alpha val="35000"/>
              </a:prstClr>
            </a:outerShdw>
          </a:effectLst>
        </p:spPr>
        <p:txBody>
          <a:bodyPr/>
          <a:lstStyle>
            <a:lvl1pPr>
              <a:buNone/>
              <a:defRPr>
                <a:solidFill>
                  <a:schemeClr val="bg1">
                    <a:lumMod val="65000"/>
                  </a:schemeClr>
                </a:solidFill>
              </a:defRPr>
            </a:lvl1pPr>
          </a:lstStyle>
          <a:p>
            <a:r>
              <a:rPr lang="en-US" dirty="0" smtClean="0"/>
              <a:t>[Title Picture]</a:t>
            </a:r>
            <a:endParaRPr lang="en-US" dirty="0"/>
          </a:p>
        </p:txBody>
      </p:sp>
      <p:sp>
        <p:nvSpPr>
          <p:cNvPr id="6" name="Slide Number Placeholder 5"/>
          <p:cNvSpPr>
            <a:spLocks noGrp="1"/>
          </p:cNvSpPr>
          <p:nvPr>
            <p:ph type="sldNum" sz="quarter" idx="12"/>
          </p:nvPr>
        </p:nvSpPr>
        <p:spPr>
          <a:xfrm>
            <a:off x="8229600" y="6172200"/>
            <a:ext cx="762000" cy="685800"/>
          </a:xfrm>
        </p:spPr>
        <p:txBody>
          <a:bodyPr/>
          <a:lstStyle/>
          <a:p>
            <a:fld id="{4AD45851-86CB-4A8F-947A-78CDBEA7BFD1}" type="slidenum">
              <a:rPr lang="en-US" smtClean="0"/>
              <a:pPr/>
              <a:t>‹#›</a:t>
            </a:fld>
            <a:endParaRPr lang="en-US" dirty="0"/>
          </a:p>
        </p:txBody>
      </p:sp>
      <p:sp>
        <p:nvSpPr>
          <p:cNvPr id="2" name="Title 1"/>
          <p:cNvSpPr>
            <a:spLocks noGrp="1"/>
          </p:cNvSpPr>
          <p:nvPr>
            <p:ph type="ctrTitle"/>
          </p:nvPr>
        </p:nvSpPr>
        <p:spPr>
          <a:xfrm>
            <a:off x="2895600" y="1524000"/>
            <a:ext cx="6248400" cy="1470025"/>
          </a:xfrm>
          <a:solidFill>
            <a:schemeClr val="bg1"/>
          </a:solidFill>
          <a:ln>
            <a:solidFill>
              <a:schemeClr val="tx1"/>
            </a:solidFill>
          </a:ln>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2895600" y="3124200"/>
            <a:ext cx="6248400" cy="1219200"/>
          </a:xfrm>
          <a:solidFill>
            <a:schemeClr val="bg1"/>
          </a:solidFill>
          <a:ln>
            <a:solidFill>
              <a:schemeClr val="tx1"/>
            </a:solidFill>
          </a:ln>
        </p:spPr>
        <p:txBody>
          <a:bodyPr>
            <a:normAutofit/>
          </a:bodyPr>
          <a:lstStyle>
            <a:lvl1pPr marL="0" indent="0" algn="l">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Image rec">
    <p:spTree>
      <p:nvGrpSpPr>
        <p:cNvPr id="1" name=""/>
        <p:cNvGrpSpPr/>
        <p:nvPr/>
      </p:nvGrpSpPr>
      <p:grpSpPr>
        <a:xfrm>
          <a:off x="0" y="0"/>
          <a:ext cx="0" cy="0"/>
          <a:chOff x="0" y="0"/>
          <a:chExt cx="0" cy="0"/>
        </a:xfrm>
      </p:grpSpPr>
      <p:pic>
        <p:nvPicPr>
          <p:cNvPr id="8" name="Picture 2" descr="C:\Users\Shai Schwartz\Work\VisualBee\Public\Nina\Designs Sketches\Shai\monoDark-02e.pn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2" name="Title 1"/>
          <p:cNvSpPr>
            <a:spLocks noGrp="1"/>
          </p:cNvSpPr>
          <p:nvPr>
            <p:ph type="ctrTitle"/>
          </p:nvPr>
        </p:nvSpPr>
        <p:spPr>
          <a:xfrm>
            <a:off x="533400" y="990600"/>
            <a:ext cx="6414864" cy="1470025"/>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533400" y="2590800"/>
            <a:ext cx="6414864" cy="1219200"/>
          </a:xfrm>
        </p:spPr>
        <p:txBody>
          <a:bodyPr>
            <a:normAutofit/>
          </a:bodyPr>
          <a:lstStyle>
            <a:lvl1pPr marL="0" indent="0" algn="l">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8229600" y="6172200"/>
            <a:ext cx="762000" cy="685800"/>
          </a:xfrm>
        </p:spPr>
        <p:txBody>
          <a:bodyPr/>
          <a:lstStyle/>
          <a:p>
            <a:fld id="{4AD45851-86CB-4A8F-947A-78CDBEA7BFD1}" type="slidenum">
              <a:rPr lang="en-US" smtClean="0"/>
              <a:pPr/>
              <a:t>‹#›</a:t>
            </a:fld>
            <a:endParaRPr lang="en-US" dirty="0"/>
          </a:p>
        </p:txBody>
      </p:sp>
      <p:sp>
        <p:nvSpPr>
          <p:cNvPr id="10" name="Picture Placeholder 19"/>
          <p:cNvSpPr>
            <a:spLocks noGrp="1"/>
          </p:cNvSpPr>
          <p:nvPr>
            <p:ph type="pic" sz="quarter" idx="13" hasCustomPrompt="1"/>
          </p:nvPr>
        </p:nvSpPr>
        <p:spPr>
          <a:xfrm rot="21358221">
            <a:off x="-199291" y="3991709"/>
            <a:ext cx="3112327" cy="3112327"/>
          </a:xfrm>
          <a:prstGeom prst="rect">
            <a:avLst/>
          </a:prstGeom>
          <a:gradFill flip="none" rotWithShape="1">
            <a:gsLst>
              <a:gs pos="15000">
                <a:schemeClr val="bg1">
                  <a:lumMod val="60000"/>
                  <a:lumOff val="40000"/>
                </a:schemeClr>
              </a:gs>
              <a:gs pos="80000">
                <a:schemeClr val="bg1"/>
              </a:gs>
            </a:gsLst>
            <a:path path="circle">
              <a:fillToRect r="100000" b="100000"/>
            </a:path>
            <a:tileRect l="-100000" t="-100000"/>
          </a:gradFill>
          <a:ln w="88900">
            <a:solidFill>
              <a:schemeClr val="bg1">
                <a:lumMod val="20000"/>
                <a:lumOff val="80000"/>
              </a:schemeClr>
            </a:solidFill>
            <a:miter lim="800000"/>
          </a:ln>
          <a:effectLst>
            <a:outerShdw blurRad="165100" dist="114300" dir="18900000" algn="bl" rotWithShape="0">
              <a:prstClr val="black">
                <a:alpha val="35000"/>
              </a:prstClr>
            </a:outerShdw>
          </a:effectLst>
        </p:spPr>
        <p:txBody>
          <a:bodyPr/>
          <a:lstStyle>
            <a:lvl1pPr>
              <a:buNone/>
              <a:defRPr>
                <a:solidFill>
                  <a:schemeClr val="bg1">
                    <a:lumMod val="65000"/>
                  </a:schemeClr>
                </a:solidFill>
              </a:defRPr>
            </a:lvl1pPr>
          </a:lstStyle>
          <a:p>
            <a:r>
              <a:rPr lang="en-US" dirty="0" smtClean="0"/>
              <a:t>[Title Picture]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Image ver">
    <p:spTree>
      <p:nvGrpSpPr>
        <p:cNvPr id="1" name=""/>
        <p:cNvGrpSpPr/>
        <p:nvPr/>
      </p:nvGrpSpPr>
      <p:grpSpPr>
        <a:xfrm>
          <a:off x="0" y="0"/>
          <a:ext cx="0" cy="0"/>
          <a:chOff x="0" y="0"/>
          <a:chExt cx="0" cy="0"/>
        </a:xfrm>
      </p:grpSpPr>
      <p:pic>
        <p:nvPicPr>
          <p:cNvPr id="8" name="Picture 2" descr="C:\Users\Shai Schwartz\Work\VisualBee\Public\Nina\Designs Sketches\Shai\monoDark-02e.pn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2" name="Title 1"/>
          <p:cNvSpPr>
            <a:spLocks noGrp="1"/>
          </p:cNvSpPr>
          <p:nvPr>
            <p:ph type="ctrTitle"/>
          </p:nvPr>
        </p:nvSpPr>
        <p:spPr>
          <a:xfrm>
            <a:off x="533400" y="914400"/>
            <a:ext cx="5867400" cy="1470025"/>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533400" y="2514600"/>
            <a:ext cx="5867400" cy="1752600"/>
          </a:xfrm>
        </p:spPr>
        <p:txBody>
          <a:bodyPr>
            <a:normAutofit/>
          </a:bodyPr>
          <a:lstStyle>
            <a:lvl1pPr marL="0" indent="0" algn="l">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8229600" y="6172200"/>
            <a:ext cx="762000" cy="685800"/>
          </a:xfrm>
        </p:spPr>
        <p:txBody>
          <a:bodyPr/>
          <a:lstStyle/>
          <a:p>
            <a:fld id="{4AD45851-86CB-4A8F-947A-78CDBEA7BFD1}" type="slidenum">
              <a:rPr lang="en-US" smtClean="0"/>
              <a:pPr/>
              <a:t>‹#›</a:t>
            </a:fld>
            <a:endParaRPr lang="en-US" dirty="0"/>
          </a:p>
        </p:txBody>
      </p:sp>
      <p:sp>
        <p:nvSpPr>
          <p:cNvPr id="10" name="Picture Placeholder 19"/>
          <p:cNvSpPr>
            <a:spLocks noGrp="1"/>
          </p:cNvSpPr>
          <p:nvPr>
            <p:ph type="pic" sz="quarter" idx="13" hasCustomPrompt="1"/>
          </p:nvPr>
        </p:nvSpPr>
        <p:spPr>
          <a:xfrm rot="21358221">
            <a:off x="6625627" y="1157935"/>
            <a:ext cx="2730292" cy="3881743"/>
          </a:xfrm>
          <a:prstGeom prst="rect">
            <a:avLst/>
          </a:prstGeom>
          <a:gradFill flip="none" rotWithShape="1">
            <a:gsLst>
              <a:gs pos="15000">
                <a:schemeClr val="bg1">
                  <a:lumMod val="60000"/>
                  <a:lumOff val="40000"/>
                </a:schemeClr>
              </a:gs>
              <a:gs pos="80000">
                <a:schemeClr val="bg1"/>
              </a:gs>
            </a:gsLst>
            <a:path path="circle">
              <a:fillToRect r="100000" b="100000"/>
            </a:path>
            <a:tileRect l="-100000" t="-100000"/>
          </a:gradFill>
          <a:ln w="88900">
            <a:solidFill>
              <a:schemeClr val="bg1">
                <a:lumMod val="20000"/>
                <a:lumOff val="80000"/>
              </a:schemeClr>
            </a:solidFill>
            <a:miter lim="800000"/>
          </a:ln>
          <a:effectLst>
            <a:outerShdw blurRad="165100" dist="114300" dir="7020000" algn="bl" rotWithShape="0">
              <a:prstClr val="black">
                <a:alpha val="35000"/>
              </a:prstClr>
            </a:outerShdw>
          </a:effectLst>
        </p:spPr>
        <p:txBody>
          <a:bodyPr/>
          <a:lstStyle>
            <a:lvl1pPr>
              <a:buNone/>
              <a:defRPr>
                <a:solidFill>
                  <a:schemeClr val="bg1">
                    <a:lumMod val="65000"/>
                  </a:schemeClr>
                </a:solidFill>
              </a:defRPr>
            </a:lvl1pPr>
          </a:lstStyle>
          <a:p>
            <a:r>
              <a:rPr lang="en-US" dirty="0" smtClean="0"/>
              <a:t>[Title Picture]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8" name="Picture 2" descr="C:\Users\Shai Schwartz\Work\VisualBee\Public\Nina\Designs Sketches\Shai\monoDark-02e.pn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2" name="Title 1"/>
          <p:cNvSpPr>
            <a:spLocks noGrp="1"/>
          </p:cNvSpPr>
          <p:nvPr>
            <p:ph type="ctrTitle"/>
          </p:nvPr>
        </p:nvSpPr>
        <p:spPr>
          <a:xfrm>
            <a:off x="251520" y="802655"/>
            <a:ext cx="6477000" cy="1470025"/>
          </a:xfrm>
        </p:spPr>
        <p:txBody>
          <a:bodyPr/>
          <a:lstStyle>
            <a:lvl1pPr algn="ctr">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a:xfrm>
            <a:off x="8229600" y="6172200"/>
            <a:ext cx="762000" cy="685800"/>
          </a:xfrm>
        </p:spPr>
        <p:txBody>
          <a:bodyPr/>
          <a:lstStyle/>
          <a:p>
            <a:fld id="{4AD45851-86CB-4A8F-947A-78CDBEA7BFD1}" type="slidenum">
              <a:rPr lang="en-US" smtClean="0"/>
              <a:pPr/>
              <a:t>‹#›</a:t>
            </a:fld>
            <a:endParaRPr lang="en-US" dirty="0"/>
          </a:p>
        </p:txBody>
      </p:sp>
      <p:sp>
        <p:nvSpPr>
          <p:cNvPr id="9" name="Text Placeholder 8"/>
          <p:cNvSpPr>
            <a:spLocks noGrp="1"/>
          </p:cNvSpPr>
          <p:nvPr>
            <p:ph type="body" sz="quarter" idx="13" hasCustomPrompt="1"/>
          </p:nvPr>
        </p:nvSpPr>
        <p:spPr>
          <a:xfrm>
            <a:off x="251520" y="2348880"/>
            <a:ext cx="6477000" cy="1219200"/>
          </a:xfrm>
        </p:spPr>
        <p:txBody>
          <a:bodyPr>
            <a:normAutofit/>
          </a:bodyPr>
          <a:lstStyle>
            <a:lvl1pPr marL="342900" marR="0" indent="-457200" algn="ctr" defTabSz="914400" rtl="0" eaLnBrk="1" fontAlgn="auto" latinLnBrk="0" hangingPunct="1">
              <a:lnSpc>
                <a:spcPct val="100000"/>
              </a:lnSpc>
              <a:spcBef>
                <a:spcPct val="20000"/>
              </a:spcBef>
              <a:spcAft>
                <a:spcPts val="0"/>
              </a:spcAft>
              <a:buClrTx/>
              <a:buSzPct val="150000"/>
              <a:buFontTx/>
              <a:buNone/>
              <a:tabLst/>
              <a:defRPr sz="2800"/>
            </a:lvl1pPr>
          </a:lstStyle>
          <a:p>
            <a:pPr marL="342900" marR="0" lvl="0" indent="-457200" algn="ctr" defTabSz="914400" rtl="0" eaLnBrk="1" fontAlgn="auto" latinLnBrk="0" hangingPunct="1">
              <a:lnSpc>
                <a:spcPct val="100000"/>
              </a:lnSpc>
              <a:spcBef>
                <a:spcPct val="20000"/>
              </a:spcBef>
              <a:spcAft>
                <a:spcPts val="0"/>
              </a:spcAft>
              <a:buClrTx/>
              <a:buSzPct val="150000"/>
              <a:buFontTx/>
              <a:buNone/>
              <a:tabLst/>
              <a:defRPr/>
            </a:pPr>
            <a:r>
              <a:rPr lang="en-US" dirty="0" smtClean="0"/>
              <a:t>Click to edit Master subtitle style</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Image sqr">
    <p:spTree>
      <p:nvGrpSpPr>
        <p:cNvPr id="1" name=""/>
        <p:cNvGrpSpPr/>
        <p:nvPr/>
      </p:nvGrpSpPr>
      <p:grpSpPr>
        <a:xfrm>
          <a:off x="0" y="0"/>
          <a:ext cx="0" cy="0"/>
          <a:chOff x="0" y="0"/>
          <a:chExt cx="0" cy="0"/>
        </a:xfrm>
      </p:grpSpPr>
      <p:pic>
        <p:nvPicPr>
          <p:cNvPr id="12" name="Picture 2" descr="C:\Users\Shai Schwartz\Work\VisualBee\Public\Nina\Designs Sketches\Shai\monoDark-02e.pn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6" name="Slide Number Placeholder 5"/>
          <p:cNvSpPr>
            <a:spLocks noGrp="1"/>
          </p:cNvSpPr>
          <p:nvPr>
            <p:ph type="sldNum" sz="quarter" idx="12"/>
          </p:nvPr>
        </p:nvSpPr>
        <p:spPr>
          <a:xfrm>
            <a:off x="8229600" y="6172200"/>
            <a:ext cx="762000" cy="685800"/>
          </a:xfrm>
        </p:spPr>
        <p:txBody>
          <a:bodyPr/>
          <a:lstStyle/>
          <a:p>
            <a:fld id="{4AD45851-86CB-4A8F-947A-78CDBEA7BFD1}" type="slidenum">
              <a:rPr lang="en-US" smtClean="0"/>
              <a:pPr/>
              <a:t>‹#›</a:t>
            </a:fld>
            <a:endParaRPr lang="en-US" dirty="0"/>
          </a:p>
        </p:txBody>
      </p:sp>
      <p:sp>
        <p:nvSpPr>
          <p:cNvPr id="10" name="Picture Placeholder 19"/>
          <p:cNvSpPr>
            <a:spLocks noGrp="1"/>
          </p:cNvSpPr>
          <p:nvPr>
            <p:ph type="pic" sz="quarter" idx="13" hasCustomPrompt="1"/>
          </p:nvPr>
        </p:nvSpPr>
        <p:spPr>
          <a:xfrm rot="21358221">
            <a:off x="-220323" y="4597821"/>
            <a:ext cx="2991839" cy="2509488"/>
          </a:xfrm>
          <a:prstGeom prst="rect">
            <a:avLst/>
          </a:prstGeom>
          <a:gradFill flip="none" rotWithShape="1">
            <a:gsLst>
              <a:gs pos="15000">
                <a:schemeClr val="bg1">
                  <a:lumMod val="60000"/>
                  <a:lumOff val="40000"/>
                </a:schemeClr>
              </a:gs>
              <a:gs pos="80000">
                <a:schemeClr val="bg1"/>
              </a:gs>
            </a:gsLst>
            <a:path path="circle">
              <a:fillToRect r="100000" b="100000"/>
            </a:path>
            <a:tileRect l="-100000" t="-100000"/>
          </a:gradFill>
          <a:ln w="88900">
            <a:solidFill>
              <a:schemeClr val="bg1">
                <a:lumMod val="20000"/>
                <a:lumOff val="80000"/>
              </a:schemeClr>
            </a:solidFill>
            <a:miter lim="800000"/>
          </a:ln>
          <a:effectLst>
            <a:outerShdw blurRad="165100" dist="114300" dir="18900000" algn="bl" rotWithShape="0">
              <a:prstClr val="black">
                <a:alpha val="35000"/>
              </a:prstClr>
            </a:outerShdw>
          </a:effectLst>
        </p:spPr>
        <p:txBody>
          <a:bodyPr/>
          <a:lstStyle>
            <a:lvl1pPr>
              <a:buNone/>
              <a:defRPr>
                <a:solidFill>
                  <a:schemeClr val="bg1">
                    <a:lumMod val="65000"/>
                  </a:schemeClr>
                </a:solidFill>
              </a:defRPr>
            </a:lvl1pPr>
          </a:lstStyle>
          <a:p>
            <a:r>
              <a:rPr lang="en-US" dirty="0" smtClean="0"/>
              <a:t>[Divider Picture]</a:t>
            </a:r>
            <a:endParaRPr lang="en-US" dirty="0"/>
          </a:p>
        </p:txBody>
      </p:sp>
      <p:sp>
        <p:nvSpPr>
          <p:cNvPr id="8" name="Title 1"/>
          <p:cNvSpPr>
            <a:spLocks noGrp="1"/>
          </p:cNvSpPr>
          <p:nvPr>
            <p:ph type="ctrTitle"/>
          </p:nvPr>
        </p:nvSpPr>
        <p:spPr>
          <a:xfrm>
            <a:off x="251520" y="802655"/>
            <a:ext cx="6477000" cy="1470025"/>
          </a:xfrm>
        </p:spPr>
        <p:txBody>
          <a:bodyPr/>
          <a:lstStyle>
            <a:lvl1pPr algn="ctr">
              <a:defRPr/>
            </a:lvl1pPr>
          </a:lstStyle>
          <a:p>
            <a:r>
              <a:rPr lang="en-US" smtClean="0"/>
              <a:t>Click to edit Master title style</a:t>
            </a:r>
            <a:endParaRPr lang="en-US" dirty="0"/>
          </a:p>
        </p:txBody>
      </p:sp>
      <p:sp>
        <p:nvSpPr>
          <p:cNvPr id="11" name="Text Placeholder 8"/>
          <p:cNvSpPr>
            <a:spLocks noGrp="1"/>
          </p:cNvSpPr>
          <p:nvPr>
            <p:ph type="body" sz="quarter" idx="14" hasCustomPrompt="1"/>
          </p:nvPr>
        </p:nvSpPr>
        <p:spPr>
          <a:xfrm>
            <a:off x="251520" y="2348880"/>
            <a:ext cx="6477000" cy="1219200"/>
          </a:xfrm>
        </p:spPr>
        <p:txBody>
          <a:bodyPr>
            <a:normAutofit/>
          </a:bodyPr>
          <a:lstStyle>
            <a:lvl1pPr marL="342900" marR="0" indent="-457200" algn="ctr" defTabSz="914400" rtl="0" eaLnBrk="1" fontAlgn="auto" latinLnBrk="0" hangingPunct="1">
              <a:lnSpc>
                <a:spcPct val="100000"/>
              </a:lnSpc>
              <a:spcBef>
                <a:spcPct val="20000"/>
              </a:spcBef>
              <a:spcAft>
                <a:spcPts val="0"/>
              </a:spcAft>
              <a:buClrTx/>
              <a:buSzPct val="150000"/>
              <a:buFontTx/>
              <a:buNone/>
              <a:tabLst/>
              <a:defRPr sz="2800"/>
            </a:lvl1pPr>
          </a:lstStyle>
          <a:p>
            <a:pPr marL="342900" marR="0" lvl="0" indent="-457200" algn="ctr" defTabSz="914400" rtl="0" eaLnBrk="1" fontAlgn="auto" latinLnBrk="0" hangingPunct="1">
              <a:lnSpc>
                <a:spcPct val="100000"/>
              </a:lnSpc>
              <a:spcBef>
                <a:spcPct val="20000"/>
              </a:spcBef>
              <a:spcAft>
                <a:spcPts val="0"/>
              </a:spcAft>
              <a:buClrTx/>
              <a:buSzPct val="150000"/>
              <a:buFontTx/>
              <a:buNone/>
              <a:tabLst/>
              <a:defRPr/>
            </a:pPr>
            <a:r>
              <a:rPr lang="en-US" dirty="0" smtClean="0"/>
              <a:t>Click to edit Master subtitle style</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Image ver">
    <p:spTree>
      <p:nvGrpSpPr>
        <p:cNvPr id="1" name=""/>
        <p:cNvGrpSpPr/>
        <p:nvPr/>
      </p:nvGrpSpPr>
      <p:grpSpPr>
        <a:xfrm>
          <a:off x="0" y="0"/>
          <a:ext cx="0" cy="0"/>
          <a:chOff x="0" y="0"/>
          <a:chExt cx="0" cy="0"/>
        </a:xfrm>
      </p:grpSpPr>
      <p:pic>
        <p:nvPicPr>
          <p:cNvPr id="12" name="Picture 2" descr="C:\Users\Shai Schwartz\Work\VisualBee\Public\Nina\Designs Sketches\Shai\monoDark-02e.pn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6" name="Slide Number Placeholder 5"/>
          <p:cNvSpPr>
            <a:spLocks noGrp="1"/>
          </p:cNvSpPr>
          <p:nvPr>
            <p:ph type="sldNum" sz="quarter" idx="12"/>
          </p:nvPr>
        </p:nvSpPr>
        <p:spPr>
          <a:xfrm>
            <a:off x="8229600" y="6172200"/>
            <a:ext cx="762000" cy="685800"/>
          </a:xfrm>
        </p:spPr>
        <p:txBody>
          <a:bodyPr/>
          <a:lstStyle/>
          <a:p>
            <a:fld id="{4AD45851-86CB-4A8F-947A-78CDBEA7BFD1}" type="slidenum">
              <a:rPr lang="en-US" smtClean="0"/>
              <a:pPr/>
              <a:t>‹#›</a:t>
            </a:fld>
            <a:endParaRPr lang="en-US" dirty="0"/>
          </a:p>
        </p:txBody>
      </p:sp>
      <p:sp>
        <p:nvSpPr>
          <p:cNvPr id="8" name="Picture Placeholder 19"/>
          <p:cNvSpPr>
            <a:spLocks noGrp="1"/>
          </p:cNvSpPr>
          <p:nvPr>
            <p:ph type="pic" sz="quarter" idx="14" hasCustomPrompt="1"/>
          </p:nvPr>
        </p:nvSpPr>
        <p:spPr>
          <a:xfrm rot="21358221">
            <a:off x="6625627" y="1157935"/>
            <a:ext cx="2730292" cy="3881743"/>
          </a:xfrm>
          <a:prstGeom prst="rect">
            <a:avLst/>
          </a:prstGeom>
          <a:gradFill flip="none" rotWithShape="1">
            <a:gsLst>
              <a:gs pos="15000">
                <a:schemeClr val="bg1">
                  <a:lumMod val="60000"/>
                  <a:lumOff val="40000"/>
                </a:schemeClr>
              </a:gs>
              <a:gs pos="80000">
                <a:schemeClr val="bg1"/>
              </a:gs>
            </a:gsLst>
            <a:path path="circle">
              <a:fillToRect r="100000" b="100000"/>
            </a:path>
            <a:tileRect l="-100000" t="-100000"/>
          </a:gradFill>
          <a:ln w="88900">
            <a:solidFill>
              <a:schemeClr val="bg1">
                <a:lumMod val="20000"/>
                <a:lumOff val="80000"/>
              </a:schemeClr>
            </a:solidFill>
            <a:miter lim="800000"/>
          </a:ln>
          <a:effectLst>
            <a:outerShdw blurRad="165100" dist="114300" dir="7020000" algn="bl" rotWithShape="0">
              <a:prstClr val="black">
                <a:alpha val="35000"/>
              </a:prstClr>
            </a:outerShdw>
          </a:effectLst>
        </p:spPr>
        <p:txBody>
          <a:bodyPr/>
          <a:lstStyle>
            <a:lvl1pPr>
              <a:buNone/>
              <a:defRPr>
                <a:solidFill>
                  <a:schemeClr val="bg1">
                    <a:lumMod val="65000"/>
                  </a:schemeClr>
                </a:solidFill>
              </a:defRPr>
            </a:lvl1pPr>
          </a:lstStyle>
          <a:p>
            <a:r>
              <a:rPr lang="en-US" dirty="0" smtClean="0"/>
              <a:t>[Title Picture]</a:t>
            </a:r>
            <a:endParaRPr lang="en-US" dirty="0"/>
          </a:p>
        </p:txBody>
      </p:sp>
      <p:sp>
        <p:nvSpPr>
          <p:cNvPr id="10" name="Title 1"/>
          <p:cNvSpPr>
            <a:spLocks noGrp="1"/>
          </p:cNvSpPr>
          <p:nvPr>
            <p:ph type="ctrTitle"/>
          </p:nvPr>
        </p:nvSpPr>
        <p:spPr>
          <a:xfrm>
            <a:off x="251520" y="802655"/>
            <a:ext cx="6477000" cy="1470025"/>
          </a:xfrm>
        </p:spPr>
        <p:txBody>
          <a:bodyPr/>
          <a:lstStyle>
            <a:lvl1pPr algn="ctr">
              <a:defRPr/>
            </a:lvl1pPr>
          </a:lstStyle>
          <a:p>
            <a:r>
              <a:rPr lang="en-US" smtClean="0"/>
              <a:t>Click to edit Master title style</a:t>
            </a:r>
            <a:endParaRPr lang="en-US" dirty="0"/>
          </a:p>
        </p:txBody>
      </p:sp>
      <p:sp>
        <p:nvSpPr>
          <p:cNvPr id="11" name="Text Placeholder 8"/>
          <p:cNvSpPr>
            <a:spLocks noGrp="1"/>
          </p:cNvSpPr>
          <p:nvPr>
            <p:ph type="body" sz="quarter" idx="13" hasCustomPrompt="1"/>
          </p:nvPr>
        </p:nvSpPr>
        <p:spPr>
          <a:xfrm>
            <a:off x="251520" y="2348880"/>
            <a:ext cx="6477000" cy="1219200"/>
          </a:xfrm>
        </p:spPr>
        <p:txBody>
          <a:bodyPr>
            <a:normAutofit/>
          </a:bodyPr>
          <a:lstStyle>
            <a:lvl1pPr marL="342900" marR="0" indent="-457200" algn="ctr" defTabSz="914400" rtl="0" eaLnBrk="1" fontAlgn="auto" latinLnBrk="0" hangingPunct="1">
              <a:lnSpc>
                <a:spcPct val="100000"/>
              </a:lnSpc>
              <a:spcBef>
                <a:spcPct val="20000"/>
              </a:spcBef>
              <a:spcAft>
                <a:spcPts val="0"/>
              </a:spcAft>
              <a:buClrTx/>
              <a:buSzPct val="150000"/>
              <a:buFontTx/>
              <a:buNone/>
              <a:tabLst/>
              <a:defRPr sz="2800"/>
            </a:lvl1pPr>
          </a:lstStyle>
          <a:p>
            <a:pPr marL="342900" marR="0" lvl="0" indent="-457200" algn="ctr" defTabSz="914400" rtl="0" eaLnBrk="1" fontAlgn="auto" latinLnBrk="0" hangingPunct="1">
              <a:lnSpc>
                <a:spcPct val="100000"/>
              </a:lnSpc>
              <a:spcBef>
                <a:spcPct val="20000"/>
              </a:spcBef>
              <a:spcAft>
                <a:spcPts val="0"/>
              </a:spcAft>
              <a:buClrTx/>
              <a:buSzPct val="150000"/>
              <a:buFontTx/>
              <a:buNone/>
              <a:tabLst/>
              <a:defRPr/>
            </a:pPr>
            <a:r>
              <a:rPr lang="en-US" dirty="0" smtClean="0"/>
              <a:t>Click to edit Master subtitle style</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gi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www.visualbee.com/upgrade.html"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descr="C:\Users\Shai Schwartz\Work\VisualBee\Public\Nina\Designs Sketches\Shai\monoDark-02e2.png"/>
          <p:cNvPicPr>
            <a:picLocks noChangeAspect="1" noChangeArrowheads="1"/>
          </p:cNvPicPr>
          <p:nvPr/>
        </p:nvPicPr>
        <p:blipFill>
          <a:blip r:embed="rId23" cstate="print"/>
          <a:srcRect/>
          <a:stretch>
            <a:fillRect/>
          </a:stretch>
        </p:blipFill>
        <p:spPr bwMode="auto">
          <a:xfrm>
            <a:off x="-1" y="0"/>
            <a:ext cx="9144001" cy="6858000"/>
          </a:xfrm>
          <a:prstGeom prst="rect">
            <a:avLst/>
          </a:prstGeom>
          <a:noFill/>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3962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483768"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5F14B3-5188-4973-BAC1-B8D3CE8FB22D}" type="datetimeFigureOut">
              <a:rPr lang="en-US" smtClean="0"/>
              <a:pPr/>
              <a:t>5/9/2014</a:t>
            </a:fld>
            <a:endParaRPr lang="en-US" dirty="0"/>
          </a:p>
        </p:txBody>
      </p:sp>
      <p:sp>
        <p:nvSpPr>
          <p:cNvPr id="5" name="Footer Placeholder 4"/>
          <p:cNvSpPr>
            <a:spLocks noGrp="1"/>
          </p:cNvSpPr>
          <p:nvPr>
            <p:ph type="ftr" sz="quarter" idx="3"/>
          </p:nvPr>
        </p:nvSpPr>
        <p:spPr>
          <a:xfrm>
            <a:off x="4644008"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3" name="Rectangle 12"/>
          <p:cNvSpPr/>
          <p:nvPr/>
        </p:nvSpPr>
        <p:spPr>
          <a:xfrm rot="11341968">
            <a:off x="7771915" y="5905276"/>
            <a:ext cx="1545221" cy="1165080"/>
          </a:xfrm>
          <a:prstGeom prst="rect">
            <a:avLst/>
          </a:prstGeom>
          <a:gradFill flip="none" rotWithShape="1">
            <a:gsLst>
              <a:gs pos="6000">
                <a:schemeClr val="tx2"/>
              </a:gs>
              <a:gs pos="86000">
                <a:schemeClr val="accent5"/>
              </a:gs>
            </a:gsLst>
            <a:path path="circle">
              <a:fillToRect l="100000" t="100000"/>
            </a:path>
            <a:tileRect r="-100000" b="-100000"/>
          </a:gradFill>
          <a:ln w="60325">
            <a:solidFill>
              <a:schemeClr val="bg1"/>
            </a:solidFill>
            <a:miter lim="800000"/>
          </a:ln>
          <a:effectLst>
            <a:outerShdw blurRad="127000" dist="76200" dir="13500000" sx="103000" sy="103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7772400" y="5844725"/>
            <a:ext cx="762000" cy="685800"/>
          </a:xfrm>
          <a:prstGeom prst="rect">
            <a:avLst/>
          </a:prstGeom>
          <a:noFill/>
        </p:spPr>
        <p:txBody>
          <a:bodyPr vert="horz" lIns="91440" tIns="45720" rIns="91440" bIns="45720" rtlCol="0" anchor="ctr"/>
          <a:lstStyle>
            <a:lvl1pPr algn="ctr">
              <a:defRPr sz="2800" b="1">
                <a:solidFill>
                  <a:schemeClr val="tx2"/>
                </a:solidFill>
              </a:defRPr>
            </a:lvl1pPr>
          </a:lstStyle>
          <a:p>
            <a:fld id="{4AD45851-86CB-4A8F-947A-78CDBEA7BFD1}" type="slidenum">
              <a:rPr lang="en-US" smtClean="0"/>
              <a:pPr/>
              <a:t>‹#›</a:t>
            </a:fld>
            <a:endParaRPr lang="en-US" dirty="0"/>
          </a:p>
        </p:txBody>
      </p:sp>
      <p:pic>
        <p:nvPicPr>
          <p:cNvPr id="11" name="Picture 10" descr="logo.png">
            <a:hlinkClick r:id="rId24" tooltip="To remove the VisualBee Logo or replace with your own, please Upgrade VisualBee to PREMIUM service."/>
          </p:cNvPr>
          <p:cNvPicPr>
            <a:picLocks/>
          </p:cNvPicPr>
          <p:nvPr userDrawn="1"/>
        </p:nvPicPr>
        <p:blipFill>
          <a:blip r:embed="rId25" cstate="print"/>
          <a:stretch>
            <a:fillRect/>
          </a:stretch>
        </p:blipFill>
        <p:spPr>
          <a:xfrm>
            <a:off x="497632" y="6360367"/>
            <a:ext cx="1524000" cy="381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80" r:id="rId19"/>
    <p:sldLayoutId id="2147483682" r:id="rId20"/>
    <p:sldLayoutId id="2147483683" r:id="rId21"/>
  </p:sldLayoutIdLst>
  <p:txStyles>
    <p:titleStyle>
      <a:lvl1pPr algn="l" defTabSz="914400" rtl="0" eaLnBrk="1" latinLnBrk="0" hangingPunct="1">
        <a:spcBef>
          <a:spcPct val="0"/>
        </a:spcBef>
        <a:buNone/>
        <a:defRPr sz="5000" b="1" kern="1200">
          <a:solidFill>
            <a:schemeClr val="tx2"/>
          </a:solidFill>
          <a:latin typeface="+mj-lt"/>
          <a:ea typeface="+mj-ea"/>
          <a:cs typeface="+mj-cs"/>
        </a:defRPr>
      </a:lvl1pPr>
    </p:titleStyle>
    <p:bodyStyle>
      <a:lvl1pPr marL="342900" indent="-457200" algn="l" defTabSz="914400" rtl="0" eaLnBrk="1" latinLnBrk="0" hangingPunct="1">
        <a:spcBef>
          <a:spcPct val="20000"/>
        </a:spcBef>
        <a:buSzPct val="130000"/>
        <a:buFontTx/>
        <a:buBlip>
          <a:blip r:embed="rId26"/>
        </a:buBlip>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SzPct val="90000"/>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Tx/>
        <a:buBlip>
          <a:blip r:embed="rId26"/>
        </a:buBlip>
        <a:defRPr sz="2400" kern="1200">
          <a:solidFill>
            <a:schemeClr val="tx1"/>
          </a:solidFill>
          <a:latin typeface="+mn-lt"/>
          <a:ea typeface="+mn-ea"/>
          <a:cs typeface="+mn-cs"/>
        </a:defRPr>
      </a:lvl3pPr>
      <a:lvl4pPr marL="1600200" indent="-228600" algn="l" defTabSz="914400" rtl="0" eaLnBrk="1" latinLnBrk="0" hangingPunct="1">
        <a:spcBef>
          <a:spcPct val="20000"/>
        </a:spcBef>
        <a:buSzPct val="100000"/>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9.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9.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9.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9.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0.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1.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33400" y="1524000"/>
            <a:ext cx="6054823" cy="1470025"/>
          </a:xfrm>
        </p:spPr>
        <p:txBody>
          <a:bodyPr>
            <a:noAutofit/>
          </a:bodyPr>
          <a:lstStyle/>
          <a:p>
            <a:r>
              <a:rPr lang="en-US" dirty="0" smtClean="0"/>
              <a:t>The Naturalist</a:t>
            </a:r>
            <a:endParaRPr lang="en-US" dirty="0"/>
          </a:p>
        </p:txBody>
      </p:sp>
      <p:sp>
        <p:nvSpPr>
          <p:cNvPr id="7" name="Subtitle 6"/>
          <p:cNvSpPr>
            <a:spLocks noGrp="1"/>
          </p:cNvSpPr>
          <p:nvPr>
            <p:ph type="subTitle" idx="1"/>
          </p:nvPr>
        </p:nvSpPr>
        <p:spPr>
          <a:xfrm>
            <a:off x="533400" y="3124200"/>
            <a:ext cx="6054824" cy="1219200"/>
          </a:xfrm>
        </p:spPr>
        <p:txBody>
          <a:bodyPr>
            <a:noAutofit/>
          </a:bodyPr>
          <a:lstStyle/>
          <a:p>
            <a:r>
              <a:rPr lang="en-US" sz="2281" dirty="0" smtClean="0"/>
              <a:t>How Southwest Native American Tribes Rely on Nature</a:t>
            </a:r>
          </a:p>
          <a:p>
            <a:r>
              <a:rPr lang="en-US" sz="2281" dirty="0" smtClean="0"/>
              <a:t>By: Zander Selleseth</a:t>
            </a:r>
            <a:endParaRPr lang="en-US" sz="228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dirty="0"/>
          </a:p>
        </p:txBody>
      </p:sp>
      <p:sp>
        <p:nvSpPr>
          <p:cNvPr id="5" name="TextBox 4"/>
          <p:cNvSpPr txBox="1"/>
          <p:nvPr/>
        </p:nvSpPr>
        <p:spPr>
          <a:xfrm>
            <a:off x="12700" y="12700"/>
            <a:ext cx="12700" cy="12700"/>
          </a:xfrm>
          <a:prstGeom prst="rect">
            <a:avLst/>
          </a:prstGeom>
          <a:noFill/>
        </p:spPr>
        <p:txBody>
          <a:bodyPr vert="horz" rtlCol="0">
            <a:spAutoFit/>
          </a:bodyPr>
          <a:lstStyle/>
          <a:p>
            <a:endParaRPr lang="en-US" dirty="0"/>
          </a:p>
        </p:txBody>
      </p:sp>
      <p:sp>
        <p:nvSpPr>
          <p:cNvPr id="8" name="TextBox 7"/>
          <p:cNvSpPr txBox="1"/>
          <p:nvPr/>
        </p:nvSpPr>
        <p:spPr>
          <a:xfrm>
            <a:off x="12700" y="12700"/>
            <a:ext cx="12700" cy="12700"/>
          </a:xfrm>
          <a:prstGeom prst="rect">
            <a:avLst/>
          </a:prstGeom>
          <a:noFill/>
        </p:spPr>
        <p:txBody>
          <a:bodyPr vert="horz" rtlCol="0">
            <a:spAutoFit/>
          </a:bodyPr>
          <a:lstStyle/>
          <a:p>
            <a:endParaRPr lang="en-US" dirty="0"/>
          </a:p>
        </p:txBody>
      </p:sp>
      <p:sp>
        <p:nvSpPr>
          <p:cNvPr id="9" name="TextBox 8"/>
          <p:cNvSpPr txBox="1"/>
          <p:nvPr/>
        </p:nvSpPr>
        <p:spPr>
          <a:xfrm>
            <a:off x="12700" y="12700"/>
            <a:ext cx="12700" cy="12700"/>
          </a:xfrm>
          <a:prstGeom prst="rect">
            <a:avLst/>
          </a:prstGeom>
          <a:noFill/>
        </p:spPr>
        <p:txBody>
          <a:bodyPr vert="horz" rtlCol="0">
            <a:spAutoFit/>
          </a:bodyPr>
          <a:lstStyle/>
          <a:p>
            <a:endParaRPr lang="en-US" dirty="0"/>
          </a:p>
        </p:txBody>
      </p:sp>
    </p:spTree>
    <p:custDataLst>
      <p:tags r:id="rId1"/>
    </p:custDataLst>
    <p:extLst>
      <p:ext uri="{BB962C8B-B14F-4D97-AF65-F5344CB8AC3E}">
        <p14:creationId xmlns:p14="http://schemas.microsoft.com/office/powerpoint/2010/main" xmlns:mc="http://schemas.openxmlformats.org/markup-compatibility/2006" xmlns="" val="2032436552"/>
      </p:ext>
    </p:extLst>
  </p:cSld>
  <p:clrMapOvr>
    <a:masterClrMapping/>
  </p:clrMapOvr>
  <p:transition spd="slow">
    <p:check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1-southwest-desert-scene-utah-images.jpg"/>
          <p:cNvPicPr>
            <a:picLocks noGrp="1"/>
          </p:cNvPicPr>
          <p:nvPr>
            <p:ph type="pic" sz="quarter" idx="14"/>
          </p:nvPr>
        </p:nvPicPr>
        <p:blipFill>
          <a:blip r:embed="rId3" cstate="print"/>
          <a:srcRect/>
          <a:stretch>
            <a:fillRect/>
          </a:stretch>
        </p:blipFill>
        <p:spPr>
          <a:xfrm>
            <a:off x="457201" y="1828800"/>
            <a:ext cx="4343399" cy="3500459"/>
          </a:xfrm>
        </p:spPr>
      </p:pic>
      <p:sp>
        <p:nvSpPr>
          <p:cNvPr id="9" name="Title 8"/>
          <p:cNvSpPr>
            <a:spLocks noGrp="1"/>
          </p:cNvSpPr>
          <p:nvPr>
            <p:ph type="title"/>
          </p:nvPr>
        </p:nvSpPr>
        <p:spPr>
          <a:xfrm>
            <a:off x="457200" y="274638"/>
            <a:ext cx="8229600" cy="1143000"/>
          </a:xfrm>
        </p:spPr>
        <p:txBody>
          <a:bodyPr>
            <a:noAutofit/>
          </a:bodyPr>
          <a:lstStyle/>
          <a:p>
            <a:r>
              <a:rPr lang="en-US" dirty="0" smtClean="0"/>
              <a:t>Introduction</a:t>
            </a:r>
            <a:endParaRPr lang="en-US" dirty="0"/>
          </a:p>
        </p:txBody>
      </p:sp>
      <p:sp>
        <p:nvSpPr>
          <p:cNvPr id="10" name="Content Placeholder 9"/>
          <p:cNvSpPr>
            <a:spLocks noGrp="1"/>
          </p:cNvSpPr>
          <p:nvPr>
            <p:ph idx="1"/>
          </p:nvPr>
        </p:nvSpPr>
        <p:spPr>
          <a:xfrm>
            <a:off x="5105400" y="1600200"/>
            <a:ext cx="3657600" cy="3962400"/>
          </a:xfrm>
        </p:spPr>
        <p:txBody>
          <a:bodyPr>
            <a:noAutofit/>
          </a:bodyPr>
          <a:lstStyle/>
          <a:p>
            <a:pPr lvl="0">
              <a:buNone/>
            </a:pPr>
            <a:r>
              <a:rPr lang="en-US" dirty="0" smtClean="0"/>
              <a:t>	</a:t>
            </a:r>
            <a:r>
              <a:rPr lang="en-US" sz="1800" dirty="0" smtClean="0"/>
              <a:t>Without nature, the Native American tribes of the southwest would not be able to survive in the harsh climate of their area.  Since they did not have 21</a:t>
            </a:r>
            <a:r>
              <a:rPr lang="en-US" sz="1800" baseline="30000" dirty="0" smtClean="0"/>
              <a:t>st</a:t>
            </a:r>
            <a:r>
              <a:rPr lang="en-US" sz="1800" dirty="0" smtClean="0"/>
              <a:t>-century devices, they had to use the land’s natural resources for their way of life.  These tribes had to consider proximity to water, available building materials, soil quality, and domestic animals before selecting a place to live.  This decision had to be made carefully as it would have a tremendous impact on their continued existence.</a:t>
            </a:r>
            <a:endParaRPr lang="en-US" sz="18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a:t>
            </a:fld>
            <a:endParaRPr lang="en-US" dirty="0"/>
          </a:p>
        </p:txBody>
      </p:sp>
      <p:sp>
        <p:nvSpPr>
          <p:cNvPr id="7" name="TextBox 6"/>
          <p:cNvSpPr txBox="1"/>
          <p:nvPr/>
        </p:nvSpPr>
        <p:spPr>
          <a:xfrm>
            <a:off x="12700" y="12700"/>
            <a:ext cx="12700" cy="12700"/>
          </a:xfrm>
          <a:prstGeom prst="rect">
            <a:avLst/>
          </a:prstGeom>
          <a:noFill/>
        </p:spPr>
        <p:txBody>
          <a:bodyPr vert="horz" rtlCol="0">
            <a:spAutoFit/>
          </a:bodyPr>
          <a:lstStyle/>
          <a:p>
            <a:endParaRPr lang="en-US" dirty="0"/>
          </a:p>
        </p:txBody>
      </p:sp>
    </p:spTree>
    <p:custDataLst>
      <p:tags r:id="rId1"/>
    </p:custDataLst>
    <p:extLst>
      <p:ext uri="{BB962C8B-B14F-4D97-AF65-F5344CB8AC3E}">
        <p14:creationId xmlns:p14="http://schemas.microsoft.com/office/powerpoint/2010/main" xmlns:mc="http://schemas.openxmlformats.org/markup-compatibility/2006" xmlns="" val="3278391650"/>
      </p:ext>
    </p:extLst>
  </p:cSld>
  <p:clrMapOvr>
    <a:masterClrMapping/>
  </p:clrMapOvr>
  <p:transition spd="slow">
    <p:check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water in desert.jpg"/>
          <p:cNvPicPr>
            <a:picLocks noGrp="1"/>
          </p:cNvPicPr>
          <p:nvPr>
            <p:ph type="pic" sz="quarter" idx="14"/>
          </p:nvPr>
        </p:nvPicPr>
        <p:blipFill>
          <a:blip r:embed="rId3" cstate="print"/>
          <a:srcRect/>
          <a:stretch>
            <a:fillRect/>
          </a:stretch>
        </p:blipFill>
        <p:spPr>
          <a:xfrm>
            <a:off x="457200" y="1676400"/>
            <a:ext cx="4616091" cy="3772615"/>
          </a:xfrm>
        </p:spPr>
      </p:pic>
      <p:sp>
        <p:nvSpPr>
          <p:cNvPr id="9" name="Title 8"/>
          <p:cNvSpPr>
            <a:spLocks noGrp="1"/>
          </p:cNvSpPr>
          <p:nvPr>
            <p:ph type="title"/>
          </p:nvPr>
        </p:nvSpPr>
        <p:spPr>
          <a:xfrm>
            <a:off x="457200" y="274638"/>
            <a:ext cx="8229600" cy="1143000"/>
          </a:xfrm>
        </p:spPr>
        <p:txBody>
          <a:bodyPr>
            <a:noAutofit/>
          </a:bodyPr>
          <a:lstStyle/>
          <a:p>
            <a:r>
              <a:rPr lang="en-US" dirty="0" smtClean="0"/>
              <a:t>Location</a:t>
            </a:r>
            <a:endParaRPr lang="en-US" dirty="0"/>
          </a:p>
        </p:txBody>
      </p:sp>
      <p:sp>
        <p:nvSpPr>
          <p:cNvPr id="10" name="Content Placeholder 9"/>
          <p:cNvSpPr>
            <a:spLocks noGrp="1"/>
          </p:cNvSpPr>
          <p:nvPr>
            <p:ph idx="1"/>
          </p:nvPr>
        </p:nvSpPr>
        <p:spPr>
          <a:xfrm>
            <a:off x="5334000" y="1600200"/>
            <a:ext cx="3429000" cy="3962400"/>
          </a:xfrm>
        </p:spPr>
        <p:txBody>
          <a:bodyPr>
            <a:noAutofit/>
          </a:bodyPr>
          <a:lstStyle/>
          <a:p>
            <a:pPr lvl="0" algn="l" rtl="0">
              <a:buNone/>
            </a:pPr>
            <a:r>
              <a:rPr lang="en-US" dirty="0" smtClean="0"/>
              <a:t>	</a:t>
            </a:r>
            <a:r>
              <a:rPr lang="en-US" sz="1800" dirty="0" smtClean="0"/>
              <a:t>The people of the southwest Native American tribes were very particular about where they chose to live.  Since they basically lived in a desert, their communities tended to form near bodies of water.  Water is an important resource that is scarce in the southwest region’s deserts, so it was vital to their survival.</a:t>
            </a:r>
            <a:endParaRPr lang="en-US" sz="18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a:t>
            </a:fld>
            <a:endParaRPr lang="en-US" dirty="0"/>
          </a:p>
        </p:txBody>
      </p:sp>
      <p:sp>
        <p:nvSpPr>
          <p:cNvPr id="7" name="TextBox 6"/>
          <p:cNvSpPr txBox="1"/>
          <p:nvPr/>
        </p:nvSpPr>
        <p:spPr>
          <a:xfrm>
            <a:off x="12700" y="12700"/>
            <a:ext cx="12700" cy="12700"/>
          </a:xfrm>
          <a:prstGeom prst="rect">
            <a:avLst/>
          </a:prstGeom>
          <a:noFill/>
        </p:spPr>
        <p:txBody>
          <a:bodyPr vert="horz" rtlCol="0">
            <a:spAutoFit/>
          </a:bodyPr>
          <a:lstStyle/>
          <a:p>
            <a:endParaRPr lang="en-US" dirty="0"/>
          </a:p>
        </p:txBody>
      </p:sp>
    </p:spTree>
    <p:custDataLst>
      <p:tags r:id="rId1"/>
    </p:custDataLst>
    <p:extLst>
      <p:ext uri="{BB962C8B-B14F-4D97-AF65-F5344CB8AC3E}">
        <p14:creationId xmlns:p14="http://schemas.microsoft.com/office/powerpoint/2010/main" xmlns:mc="http://schemas.openxmlformats.org/markup-compatibility/2006" xmlns="" val="3278391650"/>
      </p:ext>
    </p:extLst>
  </p:cSld>
  <p:clrMapOvr>
    <a:masterClrMapping/>
  </p:clrMapOvr>
  <p:transition spd="slow">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Milyanfan-adobe-brick-house-8040.jpg"/>
          <p:cNvPicPr>
            <a:picLocks noGrp="1"/>
          </p:cNvPicPr>
          <p:nvPr>
            <p:ph type="pic" sz="quarter" idx="14"/>
          </p:nvPr>
        </p:nvPicPr>
        <p:blipFill>
          <a:blip r:embed="rId3" cstate="print"/>
          <a:srcRect/>
          <a:stretch>
            <a:fillRect/>
          </a:stretch>
        </p:blipFill>
        <p:spPr>
          <a:xfrm>
            <a:off x="457200" y="1676400"/>
            <a:ext cx="4616091" cy="3772615"/>
          </a:xfrm>
        </p:spPr>
      </p:pic>
      <p:sp>
        <p:nvSpPr>
          <p:cNvPr id="9" name="Title 8"/>
          <p:cNvSpPr>
            <a:spLocks noGrp="1"/>
          </p:cNvSpPr>
          <p:nvPr>
            <p:ph type="title"/>
          </p:nvPr>
        </p:nvSpPr>
        <p:spPr>
          <a:xfrm>
            <a:off x="457200" y="274638"/>
            <a:ext cx="8229600" cy="1143000"/>
          </a:xfrm>
        </p:spPr>
        <p:txBody>
          <a:bodyPr>
            <a:noAutofit/>
          </a:bodyPr>
          <a:lstStyle/>
          <a:p>
            <a:r>
              <a:rPr lang="en-US" dirty="0" smtClean="0"/>
              <a:t>Shelter</a:t>
            </a:r>
            <a:endParaRPr lang="en-US" dirty="0"/>
          </a:p>
        </p:txBody>
      </p:sp>
      <p:sp>
        <p:nvSpPr>
          <p:cNvPr id="10" name="Content Placeholder 9"/>
          <p:cNvSpPr>
            <a:spLocks noGrp="1"/>
          </p:cNvSpPr>
          <p:nvPr>
            <p:ph idx="1"/>
          </p:nvPr>
        </p:nvSpPr>
        <p:spPr>
          <a:xfrm>
            <a:off x="5334000" y="1600200"/>
            <a:ext cx="3429000" cy="3962400"/>
          </a:xfrm>
        </p:spPr>
        <p:txBody>
          <a:bodyPr>
            <a:noAutofit/>
          </a:bodyPr>
          <a:lstStyle/>
          <a:p>
            <a:pPr lvl="0" algn="l" rtl="0">
              <a:buNone/>
            </a:pPr>
            <a:r>
              <a:rPr lang="en-US" dirty="0" smtClean="0"/>
              <a:t>	</a:t>
            </a:r>
            <a:r>
              <a:rPr lang="en-US" sz="1800" dirty="0" smtClean="0"/>
              <a:t>Southwest tribes used their surroundings to  make their homes.  They did not have access to abundant sources of animal skins and wood like other regions.  They took the mud and grass around them, made adobe bricks, and built their homes.  These materials were common in their area, and they used it to their advantage.</a:t>
            </a:r>
            <a:endParaRPr lang="en-US" sz="18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dirty="0"/>
          </a:p>
        </p:txBody>
      </p:sp>
      <p:sp>
        <p:nvSpPr>
          <p:cNvPr id="7" name="TextBox 6"/>
          <p:cNvSpPr txBox="1"/>
          <p:nvPr/>
        </p:nvSpPr>
        <p:spPr>
          <a:xfrm>
            <a:off x="12700" y="12700"/>
            <a:ext cx="12700" cy="12700"/>
          </a:xfrm>
          <a:prstGeom prst="rect">
            <a:avLst/>
          </a:prstGeom>
          <a:noFill/>
        </p:spPr>
        <p:txBody>
          <a:bodyPr vert="horz" rtlCol="0">
            <a:spAutoFit/>
          </a:bodyPr>
          <a:lstStyle/>
          <a:p>
            <a:endParaRPr lang="en-US" dirty="0"/>
          </a:p>
        </p:txBody>
      </p:sp>
    </p:spTree>
    <p:custDataLst>
      <p:tags r:id="rId1"/>
    </p:custDataLst>
    <p:extLst>
      <p:ext uri="{BB962C8B-B14F-4D97-AF65-F5344CB8AC3E}">
        <p14:creationId xmlns:p14="http://schemas.microsoft.com/office/powerpoint/2010/main" xmlns:mc="http://schemas.openxmlformats.org/markup-compatibility/2006" xmlns="" val="3278391650"/>
      </p:ext>
    </p:extLst>
  </p:cSld>
  <p:clrMapOvr>
    <a:masterClrMapping/>
  </p:clrMapOvr>
  <p:transition spd="slow">
    <p:check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rticle-new-thumbnail-ehow-images-a06-33-sq-foods-southwest-indian-nations-1.1-800x800.jpg"/>
          <p:cNvPicPr>
            <a:picLocks noGrp="1"/>
          </p:cNvPicPr>
          <p:nvPr>
            <p:ph type="pic" sz="quarter" idx="14"/>
          </p:nvPr>
        </p:nvPicPr>
        <p:blipFill>
          <a:blip r:embed="rId3" cstate="print"/>
          <a:srcRect/>
          <a:stretch>
            <a:fillRect/>
          </a:stretch>
        </p:blipFill>
        <p:spPr>
          <a:xfrm>
            <a:off x="457200" y="1799084"/>
            <a:ext cx="4616091" cy="3527246"/>
          </a:xfrm>
        </p:spPr>
      </p:pic>
      <p:sp>
        <p:nvSpPr>
          <p:cNvPr id="9" name="Title 8"/>
          <p:cNvSpPr>
            <a:spLocks noGrp="1"/>
          </p:cNvSpPr>
          <p:nvPr>
            <p:ph type="title"/>
          </p:nvPr>
        </p:nvSpPr>
        <p:spPr>
          <a:xfrm>
            <a:off x="457200" y="274638"/>
            <a:ext cx="8229600" cy="1143000"/>
          </a:xfrm>
        </p:spPr>
        <p:txBody>
          <a:bodyPr>
            <a:noAutofit/>
          </a:bodyPr>
          <a:lstStyle/>
          <a:p>
            <a:r>
              <a:rPr lang="en-US" dirty="0" smtClean="0"/>
              <a:t>Food</a:t>
            </a:r>
            <a:endParaRPr lang="en-US" dirty="0"/>
          </a:p>
        </p:txBody>
      </p:sp>
      <p:sp>
        <p:nvSpPr>
          <p:cNvPr id="10" name="Content Placeholder 9"/>
          <p:cNvSpPr>
            <a:spLocks noGrp="1"/>
          </p:cNvSpPr>
          <p:nvPr>
            <p:ph idx="1"/>
          </p:nvPr>
        </p:nvSpPr>
        <p:spPr>
          <a:xfrm>
            <a:off x="5334000" y="1600200"/>
            <a:ext cx="3429000" cy="3962400"/>
          </a:xfrm>
        </p:spPr>
        <p:txBody>
          <a:bodyPr>
            <a:noAutofit/>
          </a:bodyPr>
          <a:lstStyle/>
          <a:p>
            <a:pPr lvl="0" algn="l" rtl="0">
              <a:buNone/>
            </a:pPr>
            <a:r>
              <a:rPr lang="en-US" dirty="0" smtClean="0"/>
              <a:t>	</a:t>
            </a:r>
            <a:r>
              <a:rPr lang="en-US" sz="1800" dirty="0" smtClean="0"/>
              <a:t>Southwest Native American tribes were hunters, gatherers, and farmers.  They tended sheep and planted crops.  The crops included maize, beans, squash, melons, pumpkins, and other fruit.  However, food obtained from hunting and gathering was their main sustenance due soil conditions of the region.</a:t>
            </a:r>
            <a:endParaRPr lang="en-US" sz="18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dirty="0"/>
          </a:p>
        </p:txBody>
      </p:sp>
      <p:sp>
        <p:nvSpPr>
          <p:cNvPr id="7" name="TextBox 6"/>
          <p:cNvSpPr txBox="1"/>
          <p:nvPr/>
        </p:nvSpPr>
        <p:spPr>
          <a:xfrm>
            <a:off x="12700" y="12700"/>
            <a:ext cx="12700" cy="12700"/>
          </a:xfrm>
          <a:prstGeom prst="rect">
            <a:avLst/>
          </a:prstGeom>
          <a:noFill/>
        </p:spPr>
        <p:txBody>
          <a:bodyPr vert="horz" rtlCol="0">
            <a:spAutoFit/>
          </a:bodyPr>
          <a:lstStyle/>
          <a:p>
            <a:endParaRPr lang="en-US" dirty="0"/>
          </a:p>
        </p:txBody>
      </p:sp>
    </p:spTree>
    <p:custDataLst>
      <p:tags r:id="rId1"/>
    </p:custDataLst>
    <p:extLst>
      <p:ext uri="{BB962C8B-B14F-4D97-AF65-F5344CB8AC3E}">
        <p14:creationId xmlns:p14="http://schemas.microsoft.com/office/powerpoint/2010/main" xmlns:mc="http://schemas.openxmlformats.org/markup-compatibility/2006" xmlns="" val="3278391650"/>
      </p:ext>
    </p:extLst>
  </p:cSld>
  <p:clrMapOvr>
    <a:masterClrMapping/>
  </p:clrMapOvr>
  <p:transition spd="slow">
    <p:check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502LONGSLEEVEWARSHIRT.jpg"/>
          <p:cNvPicPr>
            <a:picLocks noGrp="1"/>
          </p:cNvPicPr>
          <p:nvPr>
            <p:ph type="pic" sz="quarter" idx="14"/>
          </p:nvPr>
        </p:nvPicPr>
        <p:blipFill>
          <a:blip r:embed="rId3" cstate="print"/>
          <a:srcRect/>
          <a:stretch>
            <a:fillRect/>
          </a:stretch>
        </p:blipFill>
        <p:spPr>
          <a:xfrm rot="21358221">
            <a:off x="6094117" y="3135103"/>
            <a:ext cx="2556577" cy="2205047"/>
          </a:xfrm>
        </p:spPr>
      </p:pic>
      <p:sp>
        <p:nvSpPr>
          <p:cNvPr id="6" name="Title 5"/>
          <p:cNvSpPr>
            <a:spLocks noGrp="1"/>
          </p:cNvSpPr>
          <p:nvPr>
            <p:ph type="title"/>
          </p:nvPr>
        </p:nvSpPr>
        <p:spPr>
          <a:xfrm>
            <a:off x="457200" y="274638"/>
            <a:ext cx="8229600" cy="1143000"/>
          </a:xfrm>
        </p:spPr>
        <p:txBody>
          <a:bodyPr>
            <a:noAutofit/>
          </a:bodyPr>
          <a:lstStyle/>
          <a:p>
            <a:r>
              <a:rPr lang="en-US" sz="5000" dirty="0" smtClean="0"/>
              <a:t>Clothing</a:t>
            </a:r>
            <a:endParaRPr lang="en-US" sz="5000" dirty="0"/>
          </a:p>
        </p:txBody>
      </p:sp>
      <p:sp>
        <p:nvSpPr>
          <p:cNvPr id="7" name="Content Placeholder 6"/>
          <p:cNvSpPr>
            <a:spLocks noGrp="1"/>
          </p:cNvSpPr>
          <p:nvPr>
            <p:ph idx="1"/>
          </p:nvPr>
        </p:nvSpPr>
        <p:spPr>
          <a:xfrm>
            <a:off x="457200" y="1447800"/>
            <a:ext cx="6248400" cy="4114801"/>
          </a:xfrm>
        </p:spPr>
        <p:txBody>
          <a:bodyPr>
            <a:noAutofit/>
          </a:bodyPr>
          <a:lstStyle/>
          <a:p>
            <a:pPr lvl="0" algn="l" rtl="0">
              <a:buNone/>
            </a:pPr>
            <a:r>
              <a:rPr lang="en-US" dirty="0" smtClean="0"/>
              <a:t>	The native tribes in the region got most of their clothes from wool.  They farmed sheep, so this was a common resource.  They made dye from natural elements, dyed the wool, and then wove it into beautiful patterns to make cloaks.  Turquoise was available in the desert, so they strung it together to make jewelry.</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6</a:t>
            </a:fld>
            <a:endParaRPr lang="en-US" dirty="0"/>
          </a:p>
        </p:txBody>
      </p:sp>
      <p:sp>
        <p:nvSpPr>
          <p:cNvPr id="10" name="TextBox 9"/>
          <p:cNvSpPr txBox="1"/>
          <p:nvPr/>
        </p:nvSpPr>
        <p:spPr>
          <a:xfrm>
            <a:off x="12700" y="12700"/>
            <a:ext cx="12700" cy="12700"/>
          </a:xfrm>
          <a:prstGeom prst="rect">
            <a:avLst/>
          </a:prstGeom>
          <a:noFill/>
        </p:spPr>
        <p:txBody>
          <a:bodyPr vert="horz" rtlCol="0">
            <a:spAutoFit/>
          </a:bodyPr>
          <a:lstStyle/>
          <a:p>
            <a:endParaRPr lang="en-US" dirty="0"/>
          </a:p>
        </p:txBody>
      </p:sp>
    </p:spTree>
    <p:custDataLst>
      <p:tags r:id="rId1"/>
    </p:custDataLst>
    <p:extLst>
      <p:ext uri="{BB962C8B-B14F-4D97-AF65-F5344CB8AC3E}">
        <p14:creationId xmlns:p14="http://schemas.microsoft.com/office/powerpoint/2010/main" xmlns:mc="http://schemas.openxmlformats.org/markup-compatibility/2006" xmlns="" val="2806865490"/>
      </p:ext>
    </p:extLst>
  </p:cSld>
  <p:clrMapOvr>
    <a:masterClrMapping/>
  </p:clrMapOvr>
  <p:transition spd="slow">
    <p:check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PHL-Sharp-Joseph-H.jpg"/>
          <p:cNvPicPr>
            <a:picLocks noGrp="1"/>
          </p:cNvPicPr>
          <p:nvPr>
            <p:ph type="pic" sz="quarter" idx="14"/>
          </p:nvPr>
        </p:nvPicPr>
        <p:blipFill>
          <a:blip r:embed="rId3" cstate="print"/>
          <a:srcRect/>
          <a:stretch>
            <a:fillRect/>
          </a:stretch>
        </p:blipFill>
        <p:spPr>
          <a:xfrm>
            <a:off x="5416994" y="2935007"/>
            <a:ext cx="3345569" cy="2457919"/>
          </a:xfrm>
        </p:spPr>
      </p:pic>
      <p:sp>
        <p:nvSpPr>
          <p:cNvPr id="6" name="Title 5"/>
          <p:cNvSpPr>
            <a:spLocks noGrp="1"/>
          </p:cNvSpPr>
          <p:nvPr>
            <p:ph type="title"/>
          </p:nvPr>
        </p:nvSpPr>
        <p:spPr>
          <a:xfrm>
            <a:off x="457200" y="274638"/>
            <a:ext cx="8229600" cy="1706561"/>
          </a:xfrm>
        </p:spPr>
        <p:txBody>
          <a:bodyPr>
            <a:noAutofit/>
          </a:bodyPr>
          <a:lstStyle/>
          <a:p>
            <a:r>
              <a:rPr lang="en-US" dirty="0" smtClean="0"/>
              <a:t>Conclusion</a:t>
            </a:r>
            <a:endParaRPr lang="en-US" dirty="0"/>
          </a:p>
        </p:txBody>
      </p:sp>
      <p:sp>
        <p:nvSpPr>
          <p:cNvPr id="7" name="Content Placeholder 6"/>
          <p:cNvSpPr>
            <a:spLocks noGrp="1"/>
          </p:cNvSpPr>
          <p:nvPr>
            <p:ph idx="1"/>
          </p:nvPr>
        </p:nvSpPr>
        <p:spPr>
          <a:xfrm>
            <a:off x="304800" y="1524000"/>
            <a:ext cx="4864475" cy="2575484"/>
          </a:xfrm>
        </p:spPr>
        <p:txBody>
          <a:bodyPr>
            <a:noAutofit/>
          </a:bodyPr>
          <a:lstStyle/>
          <a:p>
            <a:pPr lvl="0">
              <a:buNone/>
            </a:pPr>
            <a:r>
              <a:rPr lang="en-US" sz="2281" dirty="0" smtClean="0"/>
              <a:t>	</a:t>
            </a:r>
            <a:r>
              <a:rPr lang="en-US" sz="1800" dirty="0" smtClean="0"/>
              <a:t>Nature had a significant impact on Southwest Native American tribal life.  To them, the land was literally their life.  They had to rely on natural resources to survive in the harsh climate in which they lived and provide basic necessities like shelter, food, and clothing.  These tribes adapted their way of life to the environment in which they lived in order to sustain their population for generations to come.</a:t>
            </a:r>
          </a:p>
          <a:p>
            <a:pPr lvl="0">
              <a:buNone/>
            </a:pPr>
            <a:endParaRPr lang="en-US" sz="1800" dirty="0" smtClean="0"/>
          </a:p>
          <a:p>
            <a:pPr lvl="0">
              <a:buNone/>
            </a:pPr>
            <a:r>
              <a:rPr lang="en-US" sz="1800" dirty="0" smtClean="0"/>
              <a: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dirty="0"/>
          </a:p>
        </p:txBody>
      </p:sp>
      <p:sp>
        <p:nvSpPr>
          <p:cNvPr id="10" name="TextBox 9"/>
          <p:cNvSpPr txBox="1"/>
          <p:nvPr/>
        </p:nvSpPr>
        <p:spPr>
          <a:xfrm>
            <a:off x="12700" y="12700"/>
            <a:ext cx="12700" cy="12700"/>
          </a:xfrm>
          <a:prstGeom prst="rect">
            <a:avLst/>
          </a:prstGeom>
          <a:noFill/>
        </p:spPr>
        <p:txBody>
          <a:bodyPr vert="horz" rtlCol="0">
            <a:spAutoFit/>
          </a:bodyPr>
          <a:lstStyle/>
          <a:p>
            <a:endParaRPr lang="en-US" dirty="0"/>
          </a:p>
        </p:txBody>
      </p:sp>
    </p:spTree>
    <p:custDataLst>
      <p:tags r:id="rId1"/>
    </p:custDataLst>
    <p:extLst>
      <p:ext uri="{BB962C8B-B14F-4D97-AF65-F5344CB8AC3E}">
        <p14:creationId xmlns:p14="http://schemas.microsoft.com/office/powerpoint/2010/main" xmlns:mc="http://schemas.openxmlformats.org/markup-compatibility/2006" xmlns="" val="2079482963"/>
      </p:ext>
    </p:extLst>
  </p:cSld>
  <p:clrMapOvr>
    <a:masterClrMapping/>
  </p:clrMapOvr>
  <p:transition spd="slow">
    <p:checke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BSCHEMEID" val="10010162"/>
  <p:tag name="VBSTYLEID" val="10010004"/>
  <p:tag name="VBKEEPTEMPLATE" val="0"/>
  <p:tag name="VBMOOD" val="10"/>
  <p:tag name="VBPRESENTATIONTRANSITION" val="ppEffectCheckerboardAcross"/>
</p:tagLst>
</file>

<file path=ppt/tags/tag2.xml><?xml version="1.0" encoding="utf-8"?>
<p:tagLst xmlns:a="http://schemas.openxmlformats.org/drawingml/2006/main" xmlns:r="http://schemas.openxmlformats.org/officeDocument/2006/relationships" xmlns:p="http://schemas.openxmlformats.org/presentationml/2006/main">
  <p:tag name="VBLAYOUTID" val="104001"/>
  <p:tag name="VBANIMATE" val="1"/>
</p:tagLst>
</file>

<file path=ppt/tags/tag3.xml><?xml version="1.0" encoding="utf-8"?>
<p:tagLst xmlns:a="http://schemas.openxmlformats.org/drawingml/2006/main" xmlns:r="http://schemas.openxmlformats.org/officeDocument/2006/relationships" xmlns:p="http://schemas.openxmlformats.org/presentationml/2006/main">
  <p:tag name="VBPICTUREIDS" val="0,900,599"/>
  <p:tag name="VBLAYOUTID" val="104158"/>
  <p:tag name="VBANIMATE" val="1"/>
</p:tagLst>
</file>

<file path=ppt/tags/tag4.xml><?xml version="1.0" encoding="utf-8"?>
<p:tagLst xmlns:a="http://schemas.openxmlformats.org/drawingml/2006/main" xmlns:r="http://schemas.openxmlformats.org/officeDocument/2006/relationships" xmlns:p="http://schemas.openxmlformats.org/presentationml/2006/main">
  <p:tag name="VBPICTUREIDS" val="0,2000,1500"/>
  <p:tag name="VBLAYOUTID" val="104158"/>
  <p:tag name="VBANIMATE" val="1"/>
</p:tagLst>
</file>

<file path=ppt/tags/tag5.xml><?xml version="1.0" encoding="utf-8"?>
<p:tagLst xmlns:a="http://schemas.openxmlformats.org/drawingml/2006/main" xmlns:r="http://schemas.openxmlformats.org/officeDocument/2006/relationships" xmlns:p="http://schemas.openxmlformats.org/presentationml/2006/main">
  <p:tag name="VBPICTUREIDS" val="0,2048,1536"/>
  <p:tag name="VBLAYOUTID" val="104158"/>
  <p:tag name="VBANIMATE" val="1"/>
</p:tagLst>
</file>

<file path=ppt/tags/tag6.xml><?xml version="1.0" encoding="utf-8"?>
<p:tagLst xmlns:a="http://schemas.openxmlformats.org/drawingml/2006/main" xmlns:r="http://schemas.openxmlformats.org/officeDocument/2006/relationships" xmlns:p="http://schemas.openxmlformats.org/presentationml/2006/main">
  <p:tag name="VBPICTUREIDS" val="0,301,200"/>
  <p:tag name="VBLAYOUTID" val="104158"/>
  <p:tag name="VBANIMATE" val="1"/>
</p:tagLst>
</file>

<file path=ppt/tags/tag7.xml><?xml version="1.0" encoding="utf-8"?>
<p:tagLst xmlns:a="http://schemas.openxmlformats.org/drawingml/2006/main" xmlns:r="http://schemas.openxmlformats.org/officeDocument/2006/relationships" xmlns:p="http://schemas.openxmlformats.org/presentationml/2006/main">
  <p:tag name="VBPICTUREIDS" val="0,576,432"/>
  <p:tag name="VBLAYOUTID" val="104159"/>
  <p:tag name="VBANIMATE" val="1"/>
</p:tagLst>
</file>

<file path=ppt/tags/tag8.xml><?xml version="1.0" encoding="utf-8"?>
<p:tagLst xmlns:a="http://schemas.openxmlformats.org/drawingml/2006/main" xmlns:r="http://schemas.openxmlformats.org/officeDocument/2006/relationships" xmlns:p="http://schemas.openxmlformats.org/presentationml/2006/main">
  <p:tag name="VBPICTUREIDS" val="0,2162,1785"/>
  <p:tag name="VBLAYOUTID" val="104169"/>
  <p:tag name="VBANIMATE" val="1"/>
</p:tagLst>
</file>

<file path=ppt/theme/theme1.xml><?xml version="1.0" encoding="utf-8"?>
<a:theme xmlns:a="http://schemas.openxmlformats.org/drawingml/2006/main" name="Mono Dark Sand">
  <a:themeElements>
    <a:clrScheme name="MonoDark_Sand">
      <a:dk1>
        <a:srgbClr val="02A0C4"/>
      </a:dk1>
      <a:lt1>
        <a:srgbClr val="F6F2DC"/>
      </a:lt1>
      <a:dk2>
        <a:srgbClr val="7B580B"/>
      </a:dk2>
      <a:lt2>
        <a:srgbClr val="F6E3BA"/>
      </a:lt2>
      <a:accent1>
        <a:srgbClr val="5AD9F7"/>
      </a:accent1>
      <a:accent2>
        <a:srgbClr val="10B1D7"/>
      </a:accent2>
      <a:accent3>
        <a:srgbClr val="058DAD"/>
      </a:accent3>
      <a:accent4>
        <a:srgbClr val="D7AA52"/>
      </a:accent4>
      <a:accent5>
        <a:srgbClr val="A88951"/>
      </a:accent5>
      <a:accent6>
        <a:srgbClr val="A3CE44"/>
      </a:accent6>
      <a:hlink>
        <a:srgbClr val="058DAD"/>
      </a:hlink>
      <a:folHlink>
        <a:srgbClr val="7B580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1241</TotalTime>
  <Words>27</Words>
  <Application>Microsoft Office PowerPoint</Application>
  <PresentationFormat>On-screen Show (4:3)</PresentationFormat>
  <Paragraphs>24</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Wingdings</vt:lpstr>
      <vt:lpstr>Mono Dark Sand</vt:lpstr>
      <vt:lpstr>The Naturalist</vt:lpstr>
      <vt:lpstr>Introduction</vt:lpstr>
      <vt:lpstr>Location</vt:lpstr>
      <vt:lpstr>Shelter</vt:lpstr>
      <vt:lpstr>Food</vt:lpstr>
      <vt:lpstr>Clothing</vt:lpstr>
      <vt:lpstr>Conclusion</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Naturalist</dc:title>
  <dc:creator>Zander Selleseth</dc:creator>
  <cp:lastModifiedBy>adrake</cp:lastModifiedBy>
  <cp:revision>15</cp:revision>
  <dcterms:created xsi:type="dcterms:W3CDTF">2014-04-27T00:30:36Z</dcterms:created>
  <dcterms:modified xsi:type="dcterms:W3CDTF">2014-05-09T14:28:12Z</dcterms:modified>
</cp:coreProperties>
</file>